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8" r:id="rId2"/>
  </p:sldIdLst>
  <p:sldSz cx="7254875" cy="10383838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19799"/>
    <a:srgbClr val="C6E6E4"/>
    <a:srgbClr val="E923A2"/>
    <a:srgbClr val="FACEF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4" d="100"/>
          <a:sy n="74" d="100"/>
        </p:scale>
        <p:origin x="314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44116" y="1699393"/>
            <a:ext cx="6166644" cy="3615114"/>
          </a:xfrm>
        </p:spPr>
        <p:txBody>
          <a:bodyPr anchor="b"/>
          <a:lstStyle>
            <a:lvl1pPr algn="ctr">
              <a:defRPr sz="476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06860" y="5453919"/>
            <a:ext cx="5441156" cy="2507023"/>
          </a:xfrm>
        </p:spPr>
        <p:txBody>
          <a:bodyPr/>
          <a:lstStyle>
            <a:lvl1pPr marL="0" indent="0" algn="ctr">
              <a:buNone/>
              <a:defRPr sz="1904"/>
            </a:lvl1pPr>
            <a:lvl2pPr marL="362742" indent="0" algn="ctr">
              <a:buNone/>
              <a:defRPr sz="1587"/>
            </a:lvl2pPr>
            <a:lvl3pPr marL="725485" indent="0" algn="ctr">
              <a:buNone/>
              <a:defRPr sz="1428"/>
            </a:lvl3pPr>
            <a:lvl4pPr marL="1088227" indent="0" algn="ctr">
              <a:buNone/>
              <a:defRPr sz="1269"/>
            </a:lvl4pPr>
            <a:lvl5pPr marL="1450970" indent="0" algn="ctr">
              <a:buNone/>
              <a:defRPr sz="1269"/>
            </a:lvl5pPr>
            <a:lvl6pPr marL="1813712" indent="0" algn="ctr">
              <a:buNone/>
              <a:defRPr sz="1269"/>
            </a:lvl6pPr>
            <a:lvl7pPr marL="2176455" indent="0" algn="ctr">
              <a:buNone/>
              <a:defRPr sz="1269"/>
            </a:lvl7pPr>
            <a:lvl8pPr marL="2539197" indent="0" algn="ctr">
              <a:buNone/>
              <a:defRPr sz="1269"/>
            </a:lvl8pPr>
            <a:lvl9pPr marL="2901940" indent="0" algn="ctr">
              <a:buNone/>
              <a:defRPr sz="1269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7360E1-8844-4FD9-97C3-E4E6C0B9F143}" type="datetimeFigureOut">
              <a:rPr lang="fr-FR" smtClean="0"/>
              <a:t>25/09/2025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76F17-B7BB-49EB-9543-1947D6A81C8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848283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7360E1-8844-4FD9-97C3-E4E6C0B9F143}" type="datetimeFigureOut">
              <a:rPr lang="fr-FR" smtClean="0"/>
              <a:t>25/09/2025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76F17-B7BB-49EB-9543-1947D6A81C8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116715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191771" y="552843"/>
            <a:ext cx="1564332" cy="8799823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98773" y="552843"/>
            <a:ext cx="4602311" cy="8799823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7360E1-8844-4FD9-97C3-E4E6C0B9F143}" type="datetimeFigureOut">
              <a:rPr lang="fr-FR" smtClean="0"/>
              <a:t>25/09/2025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76F17-B7BB-49EB-9543-1947D6A81C8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434329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7360E1-8844-4FD9-97C3-E4E6C0B9F143}" type="datetimeFigureOut">
              <a:rPr lang="fr-FR" smtClean="0"/>
              <a:t>25/09/2025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76F17-B7BB-49EB-9543-1947D6A81C8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458768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4994" y="2588752"/>
            <a:ext cx="6257330" cy="4319387"/>
          </a:xfrm>
        </p:spPr>
        <p:txBody>
          <a:bodyPr anchor="b"/>
          <a:lstStyle>
            <a:lvl1pPr>
              <a:defRPr sz="476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4994" y="6949002"/>
            <a:ext cx="6257330" cy="2271464"/>
          </a:xfrm>
        </p:spPr>
        <p:txBody>
          <a:bodyPr/>
          <a:lstStyle>
            <a:lvl1pPr marL="0" indent="0">
              <a:buNone/>
              <a:defRPr sz="1904">
                <a:solidFill>
                  <a:schemeClr val="tx1"/>
                </a:solidFill>
              </a:defRPr>
            </a:lvl1pPr>
            <a:lvl2pPr marL="362742" indent="0">
              <a:buNone/>
              <a:defRPr sz="1587">
                <a:solidFill>
                  <a:schemeClr val="tx1">
                    <a:tint val="75000"/>
                  </a:schemeClr>
                </a:solidFill>
              </a:defRPr>
            </a:lvl2pPr>
            <a:lvl3pPr marL="725485" indent="0">
              <a:buNone/>
              <a:defRPr sz="1428">
                <a:solidFill>
                  <a:schemeClr val="tx1">
                    <a:tint val="75000"/>
                  </a:schemeClr>
                </a:solidFill>
              </a:defRPr>
            </a:lvl3pPr>
            <a:lvl4pPr marL="1088227" indent="0">
              <a:buNone/>
              <a:defRPr sz="1269">
                <a:solidFill>
                  <a:schemeClr val="tx1">
                    <a:tint val="75000"/>
                  </a:schemeClr>
                </a:solidFill>
              </a:defRPr>
            </a:lvl4pPr>
            <a:lvl5pPr marL="1450970" indent="0">
              <a:buNone/>
              <a:defRPr sz="1269">
                <a:solidFill>
                  <a:schemeClr val="tx1">
                    <a:tint val="75000"/>
                  </a:schemeClr>
                </a:solidFill>
              </a:defRPr>
            </a:lvl5pPr>
            <a:lvl6pPr marL="1813712" indent="0">
              <a:buNone/>
              <a:defRPr sz="1269">
                <a:solidFill>
                  <a:schemeClr val="tx1">
                    <a:tint val="75000"/>
                  </a:schemeClr>
                </a:solidFill>
              </a:defRPr>
            </a:lvl6pPr>
            <a:lvl7pPr marL="2176455" indent="0">
              <a:buNone/>
              <a:defRPr sz="1269">
                <a:solidFill>
                  <a:schemeClr val="tx1">
                    <a:tint val="75000"/>
                  </a:schemeClr>
                </a:solidFill>
              </a:defRPr>
            </a:lvl7pPr>
            <a:lvl8pPr marL="2539197" indent="0">
              <a:buNone/>
              <a:defRPr sz="1269">
                <a:solidFill>
                  <a:schemeClr val="tx1">
                    <a:tint val="75000"/>
                  </a:schemeClr>
                </a:solidFill>
              </a:defRPr>
            </a:lvl8pPr>
            <a:lvl9pPr marL="2901940" indent="0">
              <a:buNone/>
              <a:defRPr sz="1269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7360E1-8844-4FD9-97C3-E4E6C0B9F143}" type="datetimeFigureOut">
              <a:rPr lang="fr-FR" smtClean="0"/>
              <a:t>25/09/2025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76F17-B7BB-49EB-9543-1947D6A81C8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721187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98773" y="2764216"/>
            <a:ext cx="3083322" cy="6588450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672780" y="2764216"/>
            <a:ext cx="3083322" cy="6588450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7360E1-8844-4FD9-97C3-E4E6C0B9F143}" type="datetimeFigureOut">
              <a:rPr lang="fr-FR" smtClean="0"/>
              <a:t>25/09/2025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76F17-B7BB-49EB-9543-1947D6A81C8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083497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9717" y="552846"/>
            <a:ext cx="6257330" cy="2007062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9718" y="2545483"/>
            <a:ext cx="3069152" cy="1247502"/>
          </a:xfrm>
        </p:spPr>
        <p:txBody>
          <a:bodyPr anchor="b"/>
          <a:lstStyle>
            <a:lvl1pPr marL="0" indent="0">
              <a:buNone/>
              <a:defRPr sz="1904" b="1"/>
            </a:lvl1pPr>
            <a:lvl2pPr marL="362742" indent="0">
              <a:buNone/>
              <a:defRPr sz="1587" b="1"/>
            </a:lvl2pPr>
            <a:lvl3pPr marL="725485" indent="0">
              <a:buNone/>
              <a:defRPr sz="1428" b="1"/>
            </a:lvl3pPr>
            <a:lvl4pPr marL="1088227" indent="0">
              <a:buNone/>
              <a:defRPr sz="1269" b="1"/>
            </a:lvl4pPr>
            <a:lvl5pPr marL="1450970" indent="0">
              <a:buNone/>
              <a:defRPr sz="1269" b="1"/>
            </a:lvl5pPr>
            <a:lvl6pPr marL="1813712" indent="0">
              <a:buNone/>
              <a:defRPr sz="1269" b="1"/>
            </a:lvl6pPr>
            <a:lvl7pPr marL="2176455" indent="0">
              <a:buNone/>
              <a:defRPr sz="1269" b="1"/>
            </a:lvl7pPr>
            <a:lvl8pPr marL="2539197" indent="0">
              <a:buNone/>
              <a:defRPr sz="1269" b="1"/>
            </a:lvl8pPr>
            <a:lvl9pPr marL="2901940" indent="0">
              <a:buNone/>
              <a:defRPr sz="1269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9718" y="3792985"/>
            <a:ext cx="3069152" cy="5578910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672781" y="2545483"/>
            <a:ext cx="3084267" cy="1247502"/>
          </a:xfrm>
        </p:spPr>
        <p:txBody>
          <a:bodyPr anchor="b"/>
          <a:lstStyle>
            <a:lvl1pPr marL="0" indent="0">
              <a:buNone/>
              <a:defRPr sz="1904" b="1"/>
            </a:lvl1pPr>
            <a:lvl2pPr marL="362742" indent="0">
              <a:buNone/>
              <a:defRPr sz="1587" b="1"/>
            </a:lvl2pPr>
            <a:lvl3pPr marL="725485" indent="0">
              <a:buNone/>
              <a:defRPr sz="1428" b="1"/>
            </a:lvl3pPr>
            <a:lvl4pPr marL="1088227" indent="0">
              <a:buNone/>
              <a:defRPr sz="1269" b="1"/>
            </a:lvl4pPr>
            <a:lvl5pPr marL="1450970" indent="0">
              <a:buNone/>
              <a:defRPr sz="1269" b="1"/>
            </a:lvl5pPr>
            <a:lvl6pPr marL="1813712" indent="0">
              <a:buNone/>
              <a:defRPr sz="1269" b="1"/>
            </a:lvl6pPr>
            <a:lvl7pPr marL="2176455" indent="0">
              <a:buNone/>
              <a:defRPr sz="1269" b="1"/>
            </a:lvl7pPr>
            <a:lvl8pPr marL="2539197" indent="0">
              <a:buNone/>
              <a:defRPr sz="1269" b="1"/>
            </a:lvl8pPr>
            <a:lvl9pPr marL="2901940" indent="0">
              <a:buNone/>
              <a:defRPr sz="1269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672781" y="3792985"/>
            <a:ext cx="3084267" cy="5578910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7360E1-8844-4FD9-97C3-E4E6C0B9F143}" type="datetimeFigureOut">
              <a:rPr lang="fr-FR" smtClean="0"/>
              <a:t>25/09/2025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76F17-B7BB-49EB-9543-1947D6A81C8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827374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7360E1-8844-4FD9-97C3-E4E6C0B9F143}" type="datetimeFigureOut">
              <a:rPr lang="fr-FR" smtClean="0"/>
              <a:t>25/09/2025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76F17-B7BB-49EB-9543-1947D6A81C8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716852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7360E1-8844-4FD9-97C3-E4E6C0B9F143}" type="datetimeFigureOut">
              <a:rPr lang="fr-FR" smtClean="0"/>
              <a:t>25/09/2025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76F17-B7BB-49EB-9543-1947D6A81C8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039884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9718" y="692256"/>
            <a:ext cx="2339886" cy="2422896"/>
          </a:xfrm>
        </p:spPr>
        <p:txBody>
          <a:bodyPr anchor="b"/>
          <a:lstStyle>
            <a:lvl1pPr>
              <a:defRPr sz="2539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84267" y="1495083"/>
            <a:ext cx="3672780" cy="7379255"/>
          </a:xfrm>
        </p:spPr>
        <p:txBody>
          <a:bodyPr/>
          <a:lstStyle>
            <a:lvl1pPr>
              <a:defRPr sz="2539"/>
            </a:lvl1pPr>
            <a:lvl2pPr>
              <a:defRPr sz="2222"/>
            </a:lvl2pPr>
            <a:lvl3pPr>
              <a:defRPr sz="1904"/>
            </a:lvl3pPr>
            <a:lvl4pPr>
              <a:defRPr sz="1587"/>
            </a:lvl4pPr>
            <a:lvl5pPr>
              <a:defRPr sz="1587"/>
            </a:lvl5pPr>
            <a:lvl6pPr>
              <a:defRPr sz="1587"/>
            </a:lvl6pPr>
            <a:lvl7pPr>
              <a:defRPr sz="1587"/>
            </a:lvl7pPr>
            <a:lvl8pPr>
              <a:defRPr sz="1587"/>
            </a:lvl8pPr>
            <a:lvl9pPr>
              <a:defRPr sz="1587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9718" y="3115152"/>
            <a:ext cx="2339886" cy="5771203"/>
          </a:xfrm>
        </p:spPr>
        <p:txBody>
          <a:bodyPr/>
          <a:lstStyle>
            <a:lvl1pPr marL="0" indent="0">
              <a:buNone/>
              <a:defRPr sz="1269"/>
            </a:lvl1pPr>
            <a:lvl2pPr marL="362742" indent="0">
              <a:buNone/>
              <a:defRPr sz="1111"/>
            </a:lvl2pPr>
            <a:lvl3pPr marL="725485" indent="0">
              <a:buNone/>
              <a:defRPr sz="952"/>
            </a:lvl3pPr>
            <a:lvl4pPr marL="1088227" indent="0">
              <a:buNone/>
              <a:defRPr sz="793"/>
            </a:lvl4pPr>
            <a:lvl5pPr marL="1450970" indent="0">
              <a:buNone/>
              <a:defRPr sz="793"/>
            </a:lvl5pPr>
            <a:lvl6pPr marL="1813712" indent="0">
              <a:buNone/>
              <a:defRPr sz="793"/>
            </a:lvl6pPr>
            <a:lvl7pPr marL="2176455" indent="0">
              <a:buNone/>
              <a:defRPr sz="793"/>
            </a:lvl7pPr>
            <a:lvl8pPr marL="2539197" indent="0">
              <a:buNone/>
              <a:defRPr sz="793"/>
            </a:lvl8pPr>
            <a:lvl9pPr marL="2901940" indent="0">
              <a:buNone/>
              <a:defRPr sz="793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7360E1-8844-4FD9-97C3-E4E6C0B9F143}" type="datetimeFigureOut">
              <a:rPr lang="fr-FR" smtClean="0"/>
              <a:t>25/09/2025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76F17-B7BB-49EB-9543-1947D6A81C8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242263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9718" y="692256"/>
            <a:ext cx="2339886" cy="2422896"/>
          </a:xfrm>
        </p:spPr>
        <p:txBody>
          <a:bodyPr anchor="b"/>
          <a:lstStyle>
            <a:lvl1pPr>
              <a:defRPr sz="2539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084267" y="1495083"/>
            <a:ext cx="3672780" cy="7379255"/>
          </a:xfrm>
        </p:spPr>
        <p:txBody>
          <a:bodyPr anchor="t"/>
          <a:lstStyle>
            <a:lvl1pPr marL="0" indent="0">
              <a:buNone/>
              <a:defRPr sz="2539"/>
            </a:lvl1pPr>
            <a:lvl2pPr marL="362742" indent="0">
              <a:buNone/>
              <a:defRPr sz="2222"/>
            </a:lvl2pPr>
            <a:lvl3pPr marL="725485" indent="0">
              <a:buNone/>
              <a:defRPr sz="1904"/>
            </a:lvl3pPr>
            <a:lvl4pPr marL="1088227" indent="0">
              <a:buNone/>
              <a:defRPr sz="1587"/>
            </a:lvl4pPr>
            <a:lvl5pPr marL="1450970" indent="0">
              <a:buNone/>
              <a:defRPr sz="1587"/>
            </a:lvl5pPr>
            <a:lvl6pPr marL="1813712" indent="0">
              <a:buNone/>
              <a:defRPr sz="1587"/>
            </a:lvl6pPr>
            <a:lvl7pPr marL="2176455" indent="0">
              <a:buNone/>
              <a:defRPr sz="1587"/>
            </a:lvl7pPr>
            <a:lvl8pPr marL="2539197" indent="0">
              <a:buNone/>
              <a:defRPr sz="1587"/>
            </a:lvl8pPr>
            <a:lvl9pPr marL="2901940" indent="0">
              <a:buNone/>
              <a:defRPr sz="1587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9718" y="3115152"/>
            <a:ext cx="2339886" cy="5771203"/>
          </a:xfrm>
        </p:spPr>
        <p:txBody>
          <a:bodyPr/>
          <a:lstStyle>
            <a:lvl1pPr marL="0" indent="0">
              <a:buNone/>
              <a:defRPr sz="1269"/>
            </a:lvl1pPr>
            <a:lvl2pPr marL="362742" indent="0">
              <a:buNone/>
              <a:defRPr sz="1111"/>
            </a:lvl2pPr>
            <a:lvl3pPr marL="725485" indent="0">
              <a:buNone/>
              <a:defRPr sz="952"/>
            </a:lvl3pPr>
            <a:lvl4pPr marL="1088227" indent="0">
              <a:buNone/>
              <a:defRPr sz="793"/>
            </a:lvl4pPr>
            <a:lvl5pPr marL="1450970" indent="0">
              <a:buNone/>
              <a:defRPr sz="793"/>
            </a:lvl5pPr>
            <a:lvl6pPr marL="1813712" indent="0">
              <a:buNone/>
              <a:defRPr sz="793"/>
            </a:lvl6pPr>
            <a:lvl7pPr marL="2176455" indent="0">
              <a:buNone/>
              <a:defRPr sz="793"/>
            </a:lvl7pPr>
            <a:lvl8pPr marL="2539197" indent="0">
              <a:buNone/>
              <a:defRPr sz="793"/>
            </a:lvl8pPr>
            <a:lvl9pPr marL="2901940" indent="0">
              <a:buNone/>
              <a:defRPr sz="793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7360E1-8844-4FD9-97C3-E4E6C0B9F143}" type="datetimeFigureOut">
              <a:rPr lang="fr-FR" smtClean="0"/>
              <a:t>25/09/2025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76F17-B7BB-49EB-9543-1947D6A81C8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964014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98773" y="552846"/>
            <a:ext cx="6257330" cy="20070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8773" y="2764216"/>
            <a:ext cx="6257330" cy="65884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98773" y="9624282"/>
            <a:ext cx="1632347" cy="55284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7360E1-8844-4FD9-97C3-E4E6C0B9F143}" type="datetimeFigureOut">
              <a:rPr lang="fr-FR" smtClean="0"/>
              <a:t>25/09/2025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03178" y="9624282"/>
            <a:ext cx="2448520" cy="55284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123755" y="9624282"/>
            <a:ext cx="1632347" cy="55284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D76F17-B7BB-49EB-9543-1947D6A81C8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079416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725485" rtl="0" eaLnBrk="1" latinLnBrk="0" hangingPunct="1">
        <a:lnSpc>
          <a:spcPct val="90000"/>
        </a:lnSpc>
        <a:spcBef>
          <a:spcPct val="0"/>
        </a:spcBef>
        <a:buNone/>
        <a:defRPr sz="349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1371" indent="-181371" algn="l" defTabSz="725485" rtl="0" eaLnBrk="1" latinLnBrk="0" hangingPunct="1">
        <a:lnSpc>
          <a:spcPct val="90000"/>
        </a:lnSpc>
        <a:spcBef>
          <a:spcPts val="793"/>
        </a:spcBef>
        <a:buFont typeface="Arial" panose="020B0604020202020204" pitchFamily="34" charset="0"/>
        <a:buChar char="•"/>
        <a:defRPr sz="2222" kern="1200">
          <a:solidFill>
            <a:schemeClr val="tx1"/>
          </a:solidFill>
          <a:latin typeface="+mn-lt"/>
          <a:ea typeface="+mn-ea"/>
          <a:cs typeface="+mn-cs"/>
        </a:defRPr>
      </a:lvl1pPr>
      <a:lvl2pPr marL="544114" indent="-181371" algn="l" defTabSz="725485" rtl="0" eaLnBrk="1" latinLnBrk="0" hangingPunct="1">
        <a:lnSpc>
          <a:spcPct val="90000"/>
        </a:lnSpc>
        <a:spcBef>
          <a:spcPts val="397"/>
        </a:spcBef>
        <a:buFont typeface="Arial" panose="020B0604020202020204" pitchFamily="34" charset="0"/>
        <a:buChar char="•"/>
        <a:defRPr sz="1904" kern="1200">
          <a:solidFill>
            <a:schemeClr val="tx1"/>
          </a:solidFill>
          <a:latin typeface="+mn-lt"/>
          <a:ea typeface="+mn-ea"/>
          <a:cs typeface="+mn-cs"/>
        </a:defRPr>
      </a:lvl2pPr>
      <a:lvl3pPr marL="906856" indent="-181371" algn="l" defTabSz="725485" rtl="0" eaLnBrk="1" latinLnBrk="0" hangingPunct="1">
        <a:lnSpc>
          <a:spcPct val="90000"/>
        </a:lnSpc>
        <a:spcBef>
          <a:spcPts val="397"/>
        </a:spcBef>
        <a:buFont typeface="Arial" panose="020B0604020202020204" pitchFamily="34" charset="0"/>
        <a:buChar char="•"/>
        <a:defRPr sz="1587" kern="1200">
          <a:solidFill>
            <a:schemeClr val="tx1"/>
          </a:solidFill>
          <a:latin typeface="+mn-lt"/>
          <a:ea typeface="+mn-ea"/>
          <a:cs typeface="+mn-cs"/>
        </a:defRPr>
      </a:lvl3pPr>
      <a:lvl4pPr marL="1269599" indent="-181371" algn="l" defTabSz="725485" rtl="0" eaLnBrk="1" latinLnBrk="0" hangingPunct="1">
        <a:lnSpc>
          <a:spcPct val="90000"/>
        </a:lnSpc>
        <a:spcBef>
          <a:spcPts val="397"/>
        </a:spcBef>
        <a:buFont typeface="Arial" panose="020B0604020202020204" pitchFamily="34" charset="0"/>
        <a:buChar char="•"/>
        <a:defRPr sz="1428" kern="1200">
          <a:solidFill>
            <a:schemeClr val="tx1"/>
          </a:solidFill>
          <a:latin typeface="+mn-lt"/>
          <a:ea typeface="+mn-ea"/>
          <a:cs typeface="+mn-cs"/>
        </a:defRPr>
      </a:lvl4pPr>
      <a:lvl5pPr marL="1632341" indent="-181371" algn="l" defTabSz="725485" rtl="0" eaLnBrk="1" latinLnBrk="0" hangingPunct="1">
        <a:lnSpc>
          <a:spcPct val="90000"/>
        </a:lnSpc>
        <a:spcBef>
          <a:spcPts val="397"/>
        </a:spcBef>
        <a:buFont typeface="Arial" panose="020B0604020202020204" pitchFamily="34" charset="0"/>
        <a:buChar char="•"/>
        <a:defRPr sz="1428" kern="1200">
          <a:solidFill>
            <a:schemeClr val="tx1"/>
          </a:solidFill>
          <a:latin typeface="+mn-lt"/>
          <a:ea typeface="+mn-ea"/>
          <a:cs typeface="+mn-cs"/>
        </a:defRPr>
      </a:lvl5pPr>
      <a:lvl6pPr marL="1995084" indent="-181371" algn="l" defTabSz="725485" rtl="0" eaLnBrk="1" latinLnBrk="0" hangingPunct="1">
        <a:lnSpc>
          <a:spcPct val="90000"/>
        </a:lnSpc>
        <a:spcBef>
          <a:spcPts val="397"/>
        </a:spcBef>
        <a:buFont typeface="Arial" panose="020B0604020202020204" pitchFamily="34" charset="0"/>
        <a:buChar char="•"/>
        <a:defRPr sz="1428" kern="1200">
          <a:solidFill>
            <a:schemeClr val="tx1"/>
          </a:solidFill>
          <a:latin typeface="+mn-lt"/>
          <a:ea typeface="+mn-ea"/>
          <a:cs typeface="+mn-cs"/>
        </a:defRPr>
      </a:lvl6pPr>
      <a:lvl7pPr marL="2357826" indent="-181371" algn="l" defTabSz="725485" rtl="0" eaLnBrk="1" latinLnBrk="0" hangingPunct="1">
        <a:lnSpc>
          <a:spcPct val="90000"/>
        </a:lnSpc>
        <a:spcBef>
          <a:spcPts val="397"/>
        </a:spcBef>
        <a:buFont typeface="Arial" panose="020B0604020202020204" pitchFamily="34" charset="0"/>
        <a:buChar char="•"/>
        <a:defRPr sz="1428" kern="1200">
          <a:solidFill>
            <a:schemeClr val="tx1"/>
          </a:solidFill>
          <a:latin typeface="+mn-lt"/>
          <a:ea typeface="+mn-ea"/>
          <a:cs typeface="+mn-cs"/>
        </a:defRPr>
      </a:lvl7pPr>
      <a:lvl8pPr marL="2720569" indent="-181371" algn="l" defTabSz="725485" rtl="0" eaLnBrk="1" latinLnBrk="0" hangingPunct="1">
        <a:lnSpc>
          <a:spcPct val="90000"/>
        </a:lnSpc>
        <a:spcBef>
          <a:spcPts val="397"/>
        </a:spcBef>
        <a:buFont typeface="Arial" panose="020B0604020202020204" pitchFamily="34" charset="0"/>
        <a:buChar char="•"/>
        <a:defRPr sz="1428" kern="1200">
          <a:solidFill>
            <a:schemeClr val="tx1"/>
          </a:solidFill>
          <a:latin typeface="+mn-lt"/>
          <a:ea typeface="+mn-ea"/>
          <a:cs typeface="+mn-cs"/>
        </a:defRPr>
      </a:lvl8pPr>
      <a:lvl9pPr marL="3083311" indent="-181371" algn="l" defTabSz="725485" rtl="0" eaLnBrk="1" latinLnBrk="0" hangingPunct="1">
        <a:lnSpc>
          <a:spcPct val="90000"/>
        </a:lnSpc>
        <a:spcBef>
          <a:spcPts val="397"/>
        </a:spcBef>
        <a:buFont typeface="Arial" panose="020B0604020202020204" pitchFamily="34" charset="0"/>
        <a:buChar char="•"/>
        <a:defRPr sz="142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25485" rtl="0" eaLnBrk="1" latinLnBrk="0" hangingPunct="1">
        <a:defRPr sz="1428" kern="1200">
          <a:solidFill>
            <a:schemeClr val="tx1"/>
          </a:solidFill>
          <a:latin typeface="+mn-lt"/>
          <a:ea typeface="+mn-ea"/>
          <a:cs typeface="+mn-cs"/>
        </a:defRPr>
      </a:lvl1pPr>
      <a:lvl2pPr marL="362742" algn="l" defTabSz="725485" rtl="0" eaLnBrk="1" latinLnBrk="0" hangingPunct="1">
        <a:defRPr sz="1428" kern="1200">
          <a:solidFill>
            <a:schemeClr val="tx1"/>
          </a:solidFill>
          <a:latin typeface="+mn-lt"/>
          <a:ea typeface="+mn-ea"/>
          <a:cs typeface="+mn-cs"/>
        </a:defRPr>
      </a:lvl2pPr>
      <a:lvl3pPr marL="725485" algn="l" defTabSz="725485" rtl="0" eaLnBrk="1" latinLnBrk="0" hangingPunct="1">
        <a:defRPr sz="1428" kern="1200">
          <a:solidFill>
            <a:schemeClr val="tx1"/>
          </a:solidFill>
          <a:latin typeface="+mn-lt"/>
          <a:ea typeface="+mn-ea"/>
          <a:cs typeface="+mn-cs"/>
        </a:defRPr>
      </a:lvl3pPr>
      <a:lvl4pPr marL="1088227" algn="l" defTabSz="725485" rtl="0" eaLnBrk="1" latinLnBrk="0" hangingPunct="1">
        <a:defRPr sz="1428" kern="1200">
          <a:solidFill>
            <a:schemeClr val="tx1"/>
          </a:solidFill>
          <a:latin typeface="+mn-lt"/>
          <a:ea typeface="+mn-ea"/>
          <a:cs typeface="+mn-cs"/>
        </a:defRPr>
      </a:lvl4pPr>
      <a:lvl5pPr marL="1450970" algn="l" defTabSz="725485" rtl="0" eaLnBrk="1" latinLnBrk="0" hangingPunct="1">
        <a:defRPr sz="1428" kern="1200">
          <a:solidFill>
            <a:schemeClr val="tx1"/>
          </a:solidFill>
          <a:latin typeface="+mn-lt"/>
          <a:ea typeface="+mn-ea"/>
          <a:cs typeface="+mn-cs"/>
        </a:defRPr>
      </a:lvl5pPr>
      <a:lvl6pPr marL="1813712" algn="l" defTabSz="725485" rtl="0" eaLnBrk="1" latinLnBrk="0" hangingPunct="1">
        <a:defRPr sz="1428" kern="1200">
          <a:solidFill>
            <a:schemeClr val="tx1"/>
          </a:solidFill>
          <a:latin typeface="+mn-lt"/>
          <a:ea typeface="+mn-ea"/>
          <a:cs typeface="+mn-cs"/>
        </a:defRPr>
      </a:lvl6pPr>
      <a:lvl7pPr marL="2176455" algn="l" defTabSz="725485" rtl="0" eaLnBrk="1" latinLnBrk="0" hangingPunct="1">
        <a:defRPr sz="1428" kern="1200">
          <a:solidFill>
            <a:schemeClr val="tx1"/>
          </a:solidFill>
          <a:latin typeface="+mn-lt"/>
          <a:ea typeface="+mn-ea"/>
          <a:cs typeface="+mn-cs"/>
        </a:defRPr>
      </a:lvl7pPr>
      <a:lvl8pPr marL="2539197" algn="l" defTabSz="725485" rtl="0" eaLnBrk="1" latinLnBrk="0" hangingPunct="1">
        <a:defRPr sz="1428" kern="1200">
          <a:solidFill>
            <a:schemeClr val="tx1"/>
          </a:solidFill>
          <a:latin typeface="+mn-lt"/>
          <a:ea typeface="+mn-ea"/>
          <a:cs typeface="+mn-cs"/>
        </a:defRPr>
      </a:lvl8pPr>
      <a:lvl9pPr marL="2901940" algn="l" defTabSz="725485" rtl="0" eaLnBrk="1" latinLnBrk="0" hangingPunct="1">
        <a:defRPr sz="142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e 4">
            <a:extLst>
              <a:ext uri="{FF2B5EF4-FFF2-40B4-BE49-F238E27FC236}">
                <a16:creationId xmlns:a16="http://schemas.microsoft.com/office/drawing/2014/main" id="{75F0EF9F-5294-4B3E-90F7-09B6C4C0B2C8}"/>
              </a:ext>
            </a:extLst>
          </p:cNvPr>
          <p:cNvGrpSpPr/>
          <p:nvPr/>
        </p:nvGrpSpPr>
        <p:grpSpPr>
          <a:xfrm>
            <a:off x="115633" y="5240198"/>
            <a:ext cx="6804845" cy="4106501"/>
            <a:chOff x="232124" y="5258196"/>
            <a:chExt cx="6804845" cy="4106501"/>
          </a:xfrm>
        </p:grpSpPr>
        <p:sp>
          <p:nvSpPr>
            <p:cNvPr id="6" name="Forme libre : forme 5">
              <a:extLst>
                <a:ext uri="{FF2B5EF4-FFF2-40B4-BE49-F238E27FC236}">
                  <a16:creationId xmlns:a16="http://schemas.microsoft.com/office/drawing/2014/main" id="{499B3C30-8B20-411D-99EA-7B714F43AC37}"/>
                </a:ext>
              </a:extLst>
            </p:cNvPr>
            <p:cNvSpPr/>
            <p:nvPr/>
          </p:nvSpPr>
          <p:spPr>
            <a:xfrm>
              <a:off x="232124" y="5260577"/>
              <a:ext cx="3149706" cy="1360689"/>
            </a:xfrm>
            <a:custGeom>
              <a:avLst/>
              <a:gdLst>
                <a:gd name="connsiteX0" fmla="*/ 0 w 1270547"/>
                <a:gd name="connsiteY0" fmla="*/ 76233 h 762328"/>
                <a:gd name="connsiteX1" fmla="*/ 76233 w 1270547"/>
                <a:gd name="connsiteY1" fmla="*/ 0 h 762328"/>
                <a:gd name="connsiteX2" fmla="*/ 1194314 w 1270547"/>
                <a:gd name="connsiteY2" fmla="*/ 0 h 762328"/>
                <a:gd name="connsiteX3" fmla="*/ 1270547 w 1270547"/>
                <a:gd name="connsiteY3" fmla="*/ 76233 h 762328"/>
                <a:gd name="connsiteX4" fmla="*/ 1270547 w 1270547"/>
                <a:gd name="connsiteY4" fmla="*/ 686095 h 762328"/>
                <a:gd name="connsiteX5" fmla="*/ 1194314 w 1270547"/>
                <a:gd name="connsiteY5" fmla="*/ 762328 h 762328"/>
                <a:gd name="connsiteX6" fmla="*/ 76233 w 1270547"/>
                <a:gd name="connsiteY6" fmla="*/ 762328 h 762328"/>
                <a:gd name="connsiteX7" fmla="*/ 0 w 1270547"/>
                <a:gd name="connsiteY7" fmla="*/ 686095 h 762328"/>
                <a:gd name="connsiteX8" fmla="*/ 0 w 1270547"/>
                <a:gd name="connsiteY8" fmla="*/ 76233 h 7623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270547" h="762328">
                  <a:moveTo>
                    <a:pt x="0" y="76233"/>
                  </a:moveTo>
                  <a:cubicBezTo>
                    <a:pt x="0" y="34131"/>
                    <a:pt x="34131" y="0"/>
                    <a:pt x="76233" y="0"/>
                  </a:cubicBezTo>
                  <a:lnTo>
                    <a:pt x="1194314" y="0"/>
                  </a:lnTo>
                  <a:cubicBezTo>
                    <a:pt x="1236416" y="0"/>
                    <a:pt x="1270547" y="34131"/>
                    <a:pt x="1270547" y="76233"/>
                  </a:cubicBezTo>
                  <a:lnTo>
                    <a:pt x="1270547" y="686095"/>
                  </a:lnTo>
                  <a:cubicBezTo>
                    <a:pt x="1270547" y="728197"/>
                    <a:pt x="1236416" y="762328"/>
                    <a:pt x="1194314" y="762328"/>
                  </a:cubicBezTo>
                  <a:lnTo>
                    <a:pt x="76233" y="762328"/>
                  </a:lnTo>
                  <a:cubicBezTo>
                    <a:pt x="34131" y="762328"/>
                    <a:pt x="0" y="728197"/>
                    <a:pt x="0" y="686095"/>
                  </a:cubicBezTo>
                  <a:lnTo>
                    <a:pt x="0" y="76233"/>
                  </a:lnTo>
                  <a:close/>
                </a:path>
              </a:pathLst>
            </a:custGeom>
            <a:solidFill>
              <a:schemeClr val="accent6">
                <a:lumMod val="20000"/>
                <a:lumOff val="80000"/>
              </a:schemeClr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29008" tIns="129008" rIns="129008" bIns="129008" numCol="1" spcCol="1270" anchor="ctr" anchorCtr="0">
              <a:noAutofit/>
            </a:bodyPr>
            <a:lstStyle/>
            <a:p>
              <a:r>
                <a:rPr lang="fr-FR" sz="1200" i="1" u="sng" dirty="0">
                  <a:solidFill>
                    <a:schemeClr val="accent1">
                      <a:lumMod val="50000"/>
                    </a:schemeClr>
                  </a:solidFill>
                </a:rPr>
                <a:t>Cas n°4</a:t>
              </a:r>
              <a:endParaRPr lang="fr-FR" sz="1200" dirty="0">
                <a:solidFill>
                  <a:schemeClr val="accent1">
                    <a:lumMod val="50000"/>
                  </a:schemeClr>
                </a:solidFill>
              </a:endParaRPr>
            </a:p>
            <a:p>
              <a:r>
                <a:rPr lang="fr-FR" sz="1200" dirty="0">
                  <a:solidFill>
                    <a:schemeClr val="accent1">
                      <a:lumMod val="50000"/>
                    </a:schemeClr>
                  </a:solidFill>
                </a:rPr>
                <a:t>J’ai été inscrit avant 2024 sur une liste d’aptitude de direction d’école </a:t>
              </a:r>
              <a:r>
                <a:rPr lang="fr-FR" sz="1200" b="1" u="sng" dirty="0">
                  <a:solidFill>
                    <a:schemeClr val="accent1">
                      <a:lumMod val="50000"/>
                    </a:schemeClr>
                  </a:solidFill>
                </a:rPr>
                <a:t>du département des Yvelines ou d’un autre département et je n’ai pas exercé ces fonctions durant 3 années complètes .</a:t>
              </a:r>
              <a:endParaRPr lang="fr-FR" sz="1200" dirty="0">
                <a:solidFill>
                  <a:schemeClr val="accent1">
                    <a:lumMod val="50000"/>
                  </a:schemeClr>
                </a:solidFill>
              </a:endParaRPr>
            </a:p>
          </p:txBody>
        </p:sp>
        <p:sp>
          <p:nvSpPr>
            <p:cNvPr id="7" name="Forme libre : forme 6">
              <a:extLst>
                <a:ext uri="{FF2B5EF4-FFF2-40B4-BE49-F238E27FC236}">
                  <a16:creationId xmlns:a16="http://schemas.microsoft.com/office/drawing/2014/main" id="{F7821CCF-1B66-4F70-BB2E-986127C7F344}"/>
                </a:ext>
              </a:extLst>
            </p:cNvPr>
            <p:cNvSpPr/>
            <p:nvPr/>
          </p:nvSpPr>
          <p:spPr>
            <a:xfrm>
              <a:off x="3463008" y="5817118"/>
              <a:ext cx="258762" cy="324000"/>
            </a:xfrm>
            <a:custGeom>
              <a:avLst/>
              <a:gdLst>
                <a:gd name="connsiteX0" fmla="*/ 0 w 269356"/>
                <a:gd name="connsiteY0" fmla="*/ 63019 h 315095"/>
                <a:gd name="connsiteX1" fmla="*/ 134678 w 269356"/>
                <a:gd name="connsiteY1" fmla="*/ 63019 h 315095"/>
                <a:gd name="connsiteX2" fmla="*/ 134678 w 269356"/>
                <a:gd name="connsiteY2" fmla="*/ 0 h 315095"/>
                <a:gd name="connsiteX3" fmla="*/ 269356 w 269356"/>
                <a:gd name="connsiteY3" fmla="*/ 157548 h 315095"/>
                <a:gd name="connsiteX4" fmla="*/ 134678 w 269356"/>
                <a:gd name="connsiteY4" fmla="*/ 315095 h 315095"/>
                <a:gd name="connsiteX5" fmla="*/ 134678 w 269356"/>
                <a:gd name="connsiteY5" fmla="*/ 252076 h 315095"/>
                <a:gd name="connsiteX6" fmla="*/ 0 w 269356"/>
                <a:gd name="connsiteY6" fmla="*/ 252076 h 315095"/>
                <a:gd name="connsiteX7" fmla="*/ 0 w 269356"/>
                <a:gd name="connsiteY7" fmla="*/ 63019 h 3150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69356" h="315095">
                  <a:moveTo>
                    <a:pt x="0" y="63019"/>
                  </a:moveTo>
                  <a:lnTo>
                    <a:pt x="134678" y="63019"/>
                  </a:lnTo>
                  <a:lnTo>
                    <a:pt x="134678" y="0"/>
                  </a:lnTo>
                  <a:lnTo>
                    <a:pt x="269356" y="157548"/>
                  </a:lnTo>
                  <a:lnTo>
                    <a:pt x="134678" y="315095"/>
                  </a:lnTo>
                  <a:lnTo>
                    <a:pt x="134678" y="252076"/>
                  </a:lnTo>
                  <a:lnTo>
                    <a:pt x="0" y="252076"/>
                  </a:lnTo>
                  <a:lnTo>
                    <a:pt x="0" y="63019"/>
                  </a:lnTo>
                  <a:close/>
                </a:path>
              </a:pathLst>
            </a:custGeom>
            <a:solidFill>
              <a:schemeClr val="accent6"/>
            </a:solidFill>
          </p:spPr>
          <p:style>
            <a:ln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tint val="6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0" tIns="63019" rIns="80807" bIns="63019" numCol="1" spcCol="1270" anchor="ctr" anchorCtr="0">
              <a:noAutofit/>
            </a:bodyPr>
            <a:lstStyle/>
            <a:p>
              <a:pPr marL="0" lvl="0" indent="0" algn="ctr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fr-FR" sz="1300" kern="1200" dirty="0"/>
            </a:p>
          </p:txBody>
        </p:sp>
        <p:sp>
          <p:nvSpPr>
            <p:cNvPr id="8" name="Forme libre : forme 7">
              <a:extLst>
                <a:ext uri="{FF2B5EF4-FFF2-40B4-BE49-F238E27FC236}">
                  <a16:creationId xmlns:a16="http://schemas.microsoft.com/office/drawing/2014/main" id="{998D992C-B60F-4C3C-9530-ADD25FB78E71}"/>
                </a:ext>
              </a:extLst>
            </p:cNvPr>
            <p:cNvSpPr/>
            <p:nvPr/>
          </p:nvSpPr>
          <p:spPr>
            <a:xfrm>
              <a:off x="3772520" y="5258196"/>
              <a:ext cx="3264449" cy="1360689"/>
            </a:xfrm>
            <a:custGeom>
              <a:avLst/>
              <a:gdLst>
                <a:gd name="connsiteX0" fmla="*/ 0 w 1270547"/>
                <a:gd name="connsiteY0" fmla="*/ 76233 h 762328"/>
                <a:gd name="connsiteX1" fmla="*/ 76233 w 1270547"/>
                <a:gd name="connsiteY1" fmla="*/ 0 h 762328"/>
                <a:gd name="connsiteX2" fmla="*/ 1194314 w 1270547"/>
                <a:gd name="connsiteY2" fmla="*/ 0 h 762328"/>
                <a:gd name="connsiteX3" fmla="*/ 1270547 w 1270547"/>
                <a:gd name="connsiteY3" fmla="*/ 76233 h 762328"/>
                <a:gd name="connsiteX4" fmla="*/ 1270547 w 1270547"/>
                <a:gd name="connsiteY4" fmla="*/ 686095 h 762328"/>
                <a:gd name="connsiteX5" fmla="*/ 1194314 w 1270547"/>
                <a:gd name="connsiteY5" fmla="*/ 762328 h 762328"/>
                <a:gd name="connsiteX6" fmla="*/ 76233 w 1270547"/>
                <a:gd name="connsiteY6" fmla="*/ 762328 h 762328"/>
                <a:gd name="connsiteX7" fmla="*/ 0 w 1270547"/>
                <a:gd name="connsiteY7" fmla="*/ 686095 h 762328"/>
                <a:gd name="connsiteX8" fmla="*/ 0 w 1270547"/>
                <a:gd name="connsiteY8" fmla="*/ 76233 h 7623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270547" h="762328">
                  <a:moveTo>
                    <a:pt x="0" y="76233"/>
                  </a:moveTo>
                  <a:cubicBezTo>
                    <a:pt x="0" y="34131"/>
                    <a:pt x="34131" y="0"/>
                    <a:pt x="76233" y="0"/>
                  </a:cubicBezTo>
                  <a:lnTo>
                    <a:pt x="1194314" y="0"/>
                  </a:lnTo>
                  <a:cubicBezTo>
                    <a:pt x="1236416" y="0"/>
                    <a:pt x="1270547" y="34131"/>
                    <a:pt x="1270547" y="76233"/>
                  </a:cubicBezTo>
                  <a:lnTo>
                    <a:pt x="1270547" y="686095"/>
                  </a:lnTo>
                  <a:cubicBezTo>
                    <a:pt x="1270547" y="728197"/>
                    <a:pt x="1236416" y="762328"/>
                    <a:pt x="1194314" y="762328"/>
                  </a:cubicBezTo>
                  <a:lnTo>
                    <a:pt x="76233" y="762328"/>
                  </a:lnTo>
                  <a:cubicBezTo>
                    <a:pt x="34131" y="762328"/>
                    <a:pt x="0" y="728197"/>
                    <a:pt x="0" y="686095"/>
                  </a:cubicBezTo>
                  <a:lnTo>
                    <a:pt x="0" y="76233"/>
                  </a:lnTo>
                  <a:close/>
                </a:path>
              </a:pathLst>
            </a:custGeom>
            <a:solidFill>
              <a:schemeClr val="accent6">
                <a:lumMod val="20000"/>
                <a:lumOff val="80000"/>
              </a:schemeClr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29008" tIns="129008" rIns="129008" bIns="129008" numCol="1" spcCol="1270" anchor="ctr" anchorCtr="0">
              <a:noAutofit/>
            </a:bodyPr>
            <a:lstStyle/>
            <a:p>
              <a:r>
                <a:rPr lang="fr-FR" sz="1200" dirty="0"/>
                <a:t> </a:t>
              </a:r>
              <a:r>
                <a:rPr lang="fr-FR" sz="1200" dirty="0">
                  <a:solidFill>
                    <a:schemeClr val="accent1">
                      <a:lumMod val="50000"/>
                    </a:schemeClr>
                  </a:solidFill>
                </a:rPr>
                <a:t>Je suis invité à solliciter </a:t>
              </a:r>
              <a:r>
                <a:rPr lang="fr-FR" sz="1200" b="1" u="sng" dirty="0">
                  <a:solidFill>
                    <a:schemeClr val="accent1">
                      <a:lumMod val="50000"/>
                    </a:schemeClr>
                  </a:solidFill>
                </a:rPr>
                <a:t>mon renouvellement</a:t>
              </a:r>
              <a:r>
                <a:rPr lang="fr-FR" sz="1200" dirty="0">
                  <a:solidFill>
                    <a:schemeClr val="accent1">
                      <a:lumMod val="50000"/>
                    </a:schemeClr>
                  </a:solidFill>
                </a:rPr>
                <a:t>.</a:t>
              </a:r>
            </a:p>
            <a:p>
              <a:r>
                <a:rPr lang="fr-FR" sz="1200" dirty="0">
                  <a:solidFill>
                    <a:schemeClr val="accent1">
                      <a:lumMod val="50000"/>
                    </a:schemeClr>
                  </a:solidFill>
                </a:rPr>
                <a:t>Si l’avis de l’IEN est favorable, je suis dispensé de commission et inscrit de droit sous réserve d’avoir suivi la formation de directeur.</a:t>
              </a:r>
            </a:p>
            <a:p>
              <a:r>
                <a:rPr lang="fr-FR" sz="1200" dirty="0">
                  <a:solidFill>
                    <a:schemeClr val="accent1">
                      <a:lumMod val="50000"/>
                    </a:schemeClr>
                  </a:solidFill>
                </a:rPr>
                <a:t>Si l’avis de l’IEN est défavorable, je  </a:t>
              </a:r>
            </a:p>
            <a:p>
              <a:r>
                <a:rPr lang="fr-FR" sz="1200" dirty="0">
                  <a:solidFill>
                    <a:schemeClr val="accent1">
                      <a:lumMod val="50000"/>
                    </a:schemeClr>
                  </a:solidFill>
                </a:rPr>
                <a:t>me présenterai devant la commission  départementale.</a:t>
              </a:r>
              <a:endParaRPr lang="fr-FR" sz="1200" kern="1200" dirty="0">
                <a:solidFill>
                  <a:schemeClr val="accent1">
                    <a:lumMod val="50000"/>
                  </a:schemeClr>
                </a:solidFill>
              </a:endParaRPr>
            </a:p>
          </p:txBody>
        </p:sp>
        <p:sp>
          <p:nvSpPr>
            <p:cNvPr id="9" name="Forme libre : forme 8">
              <a:extLst>
                <a:ext uri="{FF2B5EF4-FFF2-40B4-BE49-F238E27FC236}">
                  <a16:creationId xmlns:a16="http://schemas.microsoft.com/office/drawing/2014/main" id="{C38E7D5A-CFAA-4DD1-9070-4DADEC350F8C}"/>
                </a:ext>
              </a:extLst>
            </p:cNvPr>
            <p:cNvSpPr/>
            <p:nvPr/>
          </p:nvSpPr>
          <p:spPr>
            <a:xfrm>
              <a:off x="3441323" y="9040697"/>
              <a:ext cx="259200" cy="324000"/>
            </a:xfrm>
            <a:custGeom>
              <a:avLst/>
              <a:gdLst>
                <a:gd name="connsiteX0" fmla="*/ 0 w 269356"/>
                <a:gd name="connsiteY0" fmla="*/ 63019 h 315095"/>
                <a:gd name="connsiteX1" fmla="*/ 134678 w 269356"/>
                <a:gd name="connsiteY1" fmla="*/ 63019 h 315095"/>
                <a:gd name="connsiteX2" fmla="*/ 134678 w 269356"/>
                <a:gd name="connsiteY2" fmla="*/ 0 h 315095"/>
                <a:gd name="connsiteX3" fmla="*/ 269356 w 269356"/>
                <a:gd name="connsiteY3" fmla="*/ 157548 h 315095"/>
                <a:gd name="connsiteX4" fmla="*/ 134678 w 269356"/>
                <a:gd name="connsiteY4" fmla="*/ 315095 h 315095"/>
                <a:gd name="connsiteX5" fmla="*/ 134678 w 269356"/>
                <a:gd name="connsiteY5" fmla="*/ 252076 h 315095"/>
                <a:gd name="connsiteX6" fmla="*/ 0 w 269356"/>
                <a:gd name="connsiteY6" fmla="*/ 252076 h 315095"/>
                <a:gd name="connsiteX7" fmla="*/ 0 w 269356"/>
                <a:gd name="connsiteY7" fmla="*/ 63019 h 3150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69356" h="315095">
                  <a:moveTo>
                    <a:pt x="0" y="63019"/>
                  </a:moveTo>
                  <a:lnTo>
                    <a:pt x="134678" y="63019"/>
                  </a:lnTo>
                  <a:lnTo>
                    <a:pt x="134678" y="0"/>
                  </a:lnTo>
                  <a:lnTo>
                    <a:pt x="269356" y="157548"/>
                  </a:lnTo>
                  <a:lnTo>
                    <a:pt x="134678" y="315095"/>
                  </a:lnTo>
                  <a:lnTo>
                    <a:pt x="134678" y="252076"/>
                  </a:lnTo>
                  <a:lnTo>
                    <a:pt x="0" y="252076"/>
                  </a:lnTo>
                  <a:lnTo>
                    <a:pt x="0" y="63019"/>
                  </a:lnTo>
                  <a:close/>
                </a:path>
              </a:pathLst>
            </a:custGeom>
            <a:solidFill>
              <a:srgbClr val="419799"/>
            </a:solidFill>
          </p:spPr>
          <p:style>
            <a:ln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tint val="6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0" tIns="63019" rIns="80807" bIns="63019" numCol="1" spcCol="1270" anchor="ctr" anchorCtr="0">
              <a:noAutofit/>
            </a:bodyPr>
            <a:lstStyle/>
            <a:p>
              <a:pPr marL="0" lvl="0" indent="0" algn="ctr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fr-FR" sz="1300" kern="1200" dirty="0"/>
            </a:p>
          </p:txBody>
        </p:sp>
        <p:sp>
          <p:nvSpPr>
            <p:cNvPr id="10" name="Forme libre : forme 9">
              <a:extLst>
                <a:ext uri="{FF2B5EF4-FFF2-40B4-BE49-F238E27FC236}">
                  <a16:creationId xmlns:a16="http://schemas.microsoft.com/office/drawing/2014/main" id="{32332FFB-A510-481B-B76E-BACCFEED17C3}"/>
                </a:ext>
              </a:extLst>
            </p:cNvPr>
            <p:cNvSpPr/>
            <p:nvPr/>
          </p:nvSpPr>
          <p:spPr>
            <a:xfrm>
              <a:off x="232124" y="7084320"/>
              <a:ext cx="3149706" cy="1046165"/>
            </a:xfrm>
            <a:custGeom>
              <a:avLst/>
              <a:gdLst>
                <a:gd name="connsiteX0" fmla="*/ 0 w 1270547"/>
                <a:gd name="connsiteY0" fmla="*/ 76233 h 762328"/>
                <a:gd name="connsiteX1" fmla="*/ 76233 w 1270547"/>
                <a:gd name="connsiteY1" fmla="*/ 0 h 762328"/>
                <a:gd name="connsiteX2" fmla="*/ 1194314 w 1270547"/>
                <a:gd name="connsiteY2" fmla="*/ 0 h 762328"/>
                <a:gd name="connsiteX3" fmla="*/ 1270547 w 1270547"/>
                <a:gd name="connsiteY3" fmla="*/ 76233 h 762328"/>
                <a:gd name="connsiteX4" fmla="*/ 1270547 w 1270547"/>
                <a:gd name="connsiteY4" fmla="*/ 686095 h 762328"/>
                <a:gd name="connsiteX5" fmla="*/ 1194314 w 1270547"/>
                <a:gd name="connsiteY5" fmla="*/ 762328 h 762328"/>
                <a:gd name="connsiteX6" fmla="*/ 76233 w 1270547"/>
                <a:gd name="connsiteY6" fmla="*/ 762328 h 762328"/>
                <a:gd name="connsiteX7" fmla="*/ 0 w 1270547"/>
                <a:gd name="connsiteY7" fmla="*/ 686095 h 762328"/>
                <a:gd name="connsiteX8" fmla="*/ 0 w 1270547"/>
                <a:gd name="connsiteY8" fmla="*/ 76233 h 7623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270547" h="762328">
                  <a:moveTo>
                    <a:pt x="0" y="76233"/>
                  </a:moveTo>
                  <a:cubicBezTo>
                    <a:pt x="0" y="34131"/>
                    <a:pt x="34131" y="0"/>
                    <a:pt x="76233" y="0"/>
                  </a:cubicBezTo>
                  <a:lnTo>
                    <a:pt x="1194314" y="0"/>
                  </a:lnTo>
                  <a:cubicBezTo>
                    <a:pt x="1236416" y="0"/>
                    <a:pt x="1270547" y="34131"/>
                    <a:pt x="1270547" y="76233"/>
                  </a:cubicBezTo>
                  <a:lnTo>
                    <a:pt x="1270547" y="686095"/>
                  </a:lnTo>
                  <a:cubicBezTo>
                    <a:pt x="1270547" y="728197"/>
                    <a:pt x="1236416" y="762328"/>
                    <a:pt x="1194314" y="762328"/>
                  </a:cubicBezTo>
                  <a:lnTo>
                    <a:pt x="76233" y="762328"/>
                  </a:lnTo>
                  <a:cubicBezTo>
                    <a:pt x="34131" y="762328"/>
                    <a:pt x="0" y="728197"/>
                    <a:pt x="0" y="686095"/>
                  </a:cubicBezTo>
                  <a:lnTo>
                    <a:pt x="0" y="76233"/>
                  </a:lnTo>
                  <a:close/>
                </a:path>
              </a:pathLst>
            </a:custGeom>
            <a:solidFill>
              <a:srgbClr val="FACEF1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29008" tIns="129008" rIns="129008" bIns="129008" numCol="1" spcCol="1270" anchor="ctr" anchorCtr="0">
              <a:noAutofit/>
            </a:bodyPr>
            <a:lstStyle/>
            <a:p>
              <a:r>
                <a:rPr lang="fr-FR" sz="1200" i="1" u="sng" dirty="0">
                  <a:solidFill>
                    <a:schemeClr val="accent1">
                      <a:lumMod val="50000"/>
                    </a:schemeClr>
                  </a:solidFill>
                </a:rPr>
                <a:t>Cas n°5</a:t>
              </a:r>
              <a:endParaRPr lang="fr-FR" sz="1200" dirty="0">
                <a:solidFill>
                  <a:schemeClr val="accent1">
                    <a:lumMod val="50000"/>
                  </a:schemeClr>
                </a:solidFill>
              </a:endParaRPr>
            </a:p>
            <a:p>
              <a:r>
                <a:rPr lang="fr-FR" sz="1200" dirty="0">
                  <a:solidFill>
                    <a:schemeClr val="accent1">
                      <a:lumMod val="50000"/>
                    </a:schemeClr>
                  </a:solidFill>
                </a:rPr>
                <a:t>Je n’ai </a:t>
              </a:r>
              <a:r>
                <a:rPr lang="fr-FR" sz="1200" b="1" u="sng" dirty="0">
                  <a:solidFill>
                    <a:schemeClr val="accent1">
                      <a:lumMod val="50000"/>
                    </a:schemeClr>
                  </a:solidFill>
                </a:rPr>
                <a:t>jamais été inscrit</a:t>
              </a:r>
              <a:r>
                <a:rPr lang="fr-FR" sz="1200" dirty="0">
                  <a:solidFill>
                    <a:schemeClr val="accent1">
                      <a:lumMod val="50000"/>
                    </a:schemeClr>
                  </a:solidFill>
                </a:rPr>
                <a:t> sur une liste d’aptitude de direction d’école ou </a:t>
              </a:r>
              <a:r>
                <a:rPr lang="fr-FR" sz="1200" b="1" u="sng" dirty="0">
                  <a:solidFill>
                    <a:schemeClr val="accent1">
                      <a:lumMod val="50000"/>
                    </a:schemeClr>
                  </a:solidFill>
                </a:rPr>
                <a:t>j’ai été inscrit et je n’ai jamais exercé</a:t>
              </a:r>
              <a:r>
                <a:rPr lang="fr-FR" sz="1200" dirty="0">
                  <a:solidFill>
                    <a:schemeClr val="accent1">
                      <a:lumMod val="50000"/>
                    </a:schemeClr>
                  </a:solidFill>
                </a:rPr>
                <a:t> les fonctions de direction d’école.</a:t>
              </a:r>
              <a:endParaRPr lang="fr-FR" sz="1200" kern="1200" dirty="0">
                <a:solidFill>
                  <a:schemeClr val="accent1">
                    <a:lumMod val="50000"/>
                  </a:schemeClr>
                </a:solidFill>
              </a:endParaRPr>
            </a:p>
          </p:txBody>
        </p:sp>
      </p:grpSp>
      <p:sp>
        <p:nvSpPr>
          <p:cNvPr id="11" name="Forme libre : forme 10">
            <a:extLst>
              <a:ext uri="{FF2B5EF4-FFF2-40B4-BE49-F238E27FC236}">
                <a16:creationId xmlns:a16="http://schemas.microsoft.com/office/drawing/2014/main" id="{C33D7A34-F035-44A6-B2DB-5B023641ACB6}"/>
              </a:ext>
            </a:extLst>
          </p:cNvPr>
          <p:cNvSpPr/>
          <p:nvPr/>
        </p:nvSpPr>
        <p:spPr>
          <a:xfrm>
            <a:off x="3648416" y="8355636"/>
            <a:ext cx="3282553" cy="1457351"/>
          </a:xfrm>
          <a:custGeom>
            <a:avLst/>
            <a:gdLst>
              <a:gd name="connsiteX0" fmla="*/ 0 w 1270547"/>
              <a:gd name="connsiteY0" fmla="*/ 76233 h 762328"/>
              <a:gd name="connsiteX1" fmla="*/ 76233 w 1270547"/>
              <a:gd name="connsiteY1" fmla="*/ 0 h 762328"/>
              <a:gd name="connsiteX2" fmla="*/ 1194314 w 1270547"/>
              <a:gd name="connsiteY2" fmla="*/ 0 h 762328"/>
              <a:gd name="connsiteX3" fmla="*/ 1270547 w 1270547"/>
              <a:gd name="connsiteY3" fmla="*/ 76233 h 762328"/>
              <a:gd name="connsiteX4" fmla="*/ 1270547 w 1270547"/>
              <a:gd name="connsiteY4" fmla="*/ 686095 h 762328"/>
              <a:gd name="connsiteX5" fmla="*/ 1194314 w 1270547"/>
              <a:gd name="connsiteY5" fmla="*/ 762328 h 762328"/>
              <a:gd name="connsiteX6" fmla="*/ 76233 w 1270547"/>
              <a:gd name="connsiteY6" fmla="*/ 762328 h 762328"/>
              <a:gd name="connsiteX7" fmla="*/ 0 w 1270547"/>
              <a:gd name="connsiteY7" fmla="*/ 686095 h 762328"/>
              <a:gd name="connsiteX8" fmla="*/ 0 w 1270547"/>
              <a:gd name="connsiteY8" fmla="*/ 76233 h 7623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270547" h="762328">
                <a:moveTo>
                  <a:pt x="0" y="76233"/>
                </a:moveTo>
                <a:cubicBezTo>
                  <a:pt x="0" y="34131"/>
                  <a:pt x="34131" y="0"/>
                  <a:pt x="76233" y="0"/>
                </a:cubicBezTo>
                <a:lnTo>
                  <a:pt x="1194314" y="0"/>
                </a:lnTo>
                <a:cubicBezTo>
                  <a:pt x="1236416" y="0"/>
                  <a:pt x="1270547" y="34131"/>
                  <a:pt x="1270547" y="76233"/>
                </a:cubicBezTo>
                <a:lnTo>
                  <a:pt x="1270547" y="686095"/>
                </a:lnTo>
                <a:cubicBezTo>
                  <a:pt x="1270547" y="728197"/>
                  <a:pt x="1236416" y="762328"/>
                  <a:pt x="1194314" y="762328"/>
                </a:cubicBezTo>
                <a:lnTo>
                  <a:pt x="76233" y="762328"/>
                </a:lnTo>
                <a:cubicBezTo>
                  <a:pt x="34131" y="762328"/>
                  <a:pt x="0" y="728197"/>
                  <a:pt x="0" y="686095"/>
                </a:cubicBezTo>
                <a:lnTo>
                  <a:pt x="0" y="76233"/>
                </a:lnTo>
                <a:close/>
              </a:path>
            </a:pathLst>
          </a:custGeom>
          <a:solidFill>
            <a:srgbClr val="C6E6E4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29008" tIns="129008" rIns="129008" bIns="129008" numCol="1" spcCol="1270" anchor="ctr" anchorCtr="0">
            <a:noAutofit/>
          </a:bodyPr>
          <a:lstStyle/>
          <a:p>
            <a:r>
              <a:rPr lang="fr-FR" sz="1200" dirty="0">
                <a:solidFill>
                  <a:schemeClr val="accent1">
                    <a:lumMod val="50000"/>
                  </a:schemeClr>
                </a:solidFill>
              </a:rPr>
              <a:t>Je dois solliciter </a:t>
            </a:r>
            <a:r>
              <a:rPr lang="fr-FR" sz="1200" b="1" u="sng" dirty="0">
                <a:solidFill>
                  <a:schemeClr val="accent1">
                    <a:lumMod val="50000"/>
                  </a:schemeClr>
                </a:solidFill>
              </a:rPr>
              <a:t>mon inscription.</a:t>
            </a:r>
          </a:p>
          <a:p>
            <a:r>
              <a:rPr lang="fr-FR" sz="1200" dirty="0">
                <a:solidFill>
                  <a:schemeClr val="accent1">
                    <a:lumMod val="50000"/>
                  </a:schemeClr>
                </a:solidFill>
              </a:rPr>
              <a:t>Si l’avis de l’IEN est favorable, je suis dispensé de commission et inscrit de droit sous réserve d’avoir suivi la formation de directeur.</a:t>
            </a:r>
          </a:p>
          <a:p>
            <a:r>
              <a:rPr lang="fr-FR" sz="1200" dirty="0">
                <a:solidFill>
                  <a:schemeClr val="accent1">
                    <a:lumMod val="50000"/>
                  </a:schemeClr>
                </a:solidFill>
              </a:rPr>
              <a:t>Si l’avis de l’IEN est défavorable, je  </a:t>
            </a:r>
          </a:p>
          <a:p>
            <a:r>
              <a:rPr lang="fr-FR" sz="1200" dirty="0">
                <a:solidFill>
                  <a:schemeClr val="accent1">
                    <a:lumMod val="50000"/>
                  </a:schemeClr>
                </a:solidFill>
              </a:rPr>
              <a:t>me présenterai devant la commission </a:t>
            </a:r>
          </a:p>
          <a:p>
            <a:r>
              <a:rPr lang="fr-FR" sz="1200" dirty="0">
                <a:solidFill>
                  <a:schemeClr val="accent1">
                    <a:lumMod val="50000"/>
                  </a:schemeClr>
                </a:solidFill>
              </a:rPr>
              <a:t>départementale.</a:t>
            </a:r>
          </a:p>
        </p:txBody>
      </p:sp>
      <p:sp>
        <p:nvSpPr>
          <p:cNvPr id="12" name="Forme libre : forme 11">
            <a:extLst>
              <a:ext uri="{FF2B5EF4-FFF2-40B4-BE49-F238E27FC236}">
                <a16:creationId xmlns:a16="http://schemas.microsoft.com/office/drawing/2014/main" id="{AA89A1D1-8EC5-41F0-92FC-079CEC478D8C}"/>
              </a:ext>
            </a:extLst>
          </p:cNvPr>
          <p:cNvSpPr/>
          <p:nvPr/>
        </p:nvSpPr>
        <p:spPr>
          <a:xfrm>
            <a:off x="97459" y="3382087"/>
            <a:ext cx="3101919" cy="1544471"/>
          </a:xfrm>
          <a:custGeom>
            <a:avLst/>
            <a:gdLst>
              <a:gd name="connsiteX0" fmla="*/ 0 w 1270547"/>
              <a:gd name="connsiteY0" fmla="*/ 76233 h 762328"/>
              <a:gd name="connsiteX1" fmla="*/ 76233 w 1270547"/>
              <a:gd name="connsiteY1" fmla="*/ 0 h 762328"/>
              <a:gd name="connsiteX2" fmla="*/ 1194314 w 1270547"/>
              <a:gd name="connsiteY2" fmla="*/ 0 h 762328"/>
              <a:gd name="connsiteX3" fmla="*/ 1270547 w 1270547"/>
              <a:gd name="connsiteY3" fmla="*/ 76233 h 762328"/>
              <a:gd name="connsiteX4" fmla="*/ 1270547 w 1270547"/>
              <a:gd name="connsiteY4" fmla="*/ 686095 h 762328"/>
              <a:gd name="connsiteX5" fmla="*/ 1194314 w 1270547"/>
              <a:gd name="connsiteY5" fmla="*/ 762328 h 762328"/>
              <a:gd name="connsiteX6" fmla="*/ 76233 w 1270547"/>
              <a:gd name="connsiteY6" fmla="*/ 762328 h 762328"/>
              <a:gd name="connsiteX7" fmla="*/ 0 w 1270547"/>
              <a:gd name="connsiteY7" fmla="*/ 686095 h 762328"/>
              <a:gd name="connsiteX8" fmla="*/ 0 w 1270547"/>
              <a:gd name="connsiteY8" fmla="*/ 76233 h 7623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270547" h="762328">
                <a:moveTo>
                  <a:pt x="0" y="76233"/>
                </a:moveTo>
                <a:cubicBezTo>
                  <a:pt x="0" y="34131"/>
                  <a:pt x="34131" y="0"/>
                  <a:pt x="76233" y="0"/>
                </a:cubicBezTo>
                <a:lnTo>
                  <a:pt x="1194314" y="0"/>
                </a:lnTo>
                <a:cubicBezTo>
                  <a:pt x="1236416" y="0"/>
                  <a:pt x="1270547" y="34131"/>
                  <a:pt x="1270547" y="76233"/>
                </a:cubicBezTo>
                <a:lnTo>
                  <a:pt x="1270547" y="686095"/>
                </a:lnTo>
                <a:cubicBezTo>
                  <a:pt x="1270547" y="728197"/>
                  <a:pt x="1236416" y="762328"/>
                  <a:pt x="1194314" y="762328"/>
                </a:cubicBezTo>
                <a:lnTo>
                  <a:pt x="76233" y="762328"/>
                </a:lnTo>
                <a:cubicBezTo>
                  <a:pt x="34131" y="762328"/>
                  <a:pt x="0" y="728197"/>
                  <a:pt x="0" y="686095"/>
                </a:cubicBezTo>
                <a:lnTo>
                  <a:pt x="0" y="76233"/>
                </a:lnTo>
                <a:close/>
              </a:path>
            </a:pathLst>
          </a:cu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29008" tIns="129008" rIns="129008" bIns="129008" numCol="1" spcCol="1270" anchor="ctr" anchorCtr="0">
            <a:noAutofit/>
          </a:bodyPr>
          <a:lstStyle/>
          <a:p>
            <a:r>
              <a:rPr lang="fr-FR" sz="1200" i="1" u="sng" dirty="0">
                <a:solidFill>
                  <a:schemeClr val="accent1">
                    <a:lumMod val="50000"/>
                  </a:schemeClr>
                </a:solidFill>
              </a:rPr>
              <a:t>Cas n°3</a:t>
            </a:r>
            <a:endParaRPr lang="fr-FR" sz="1200" dirty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fr-FR" sz="1200" dirty="0">
                <a:solidFill>
                  <a:schemeClr val="accent1">
                    <a:lumMod val="50000"/>
                  </a:schemeClr>
                </a:solidFill>
              </a:rPr>
              <a:t>J’ai été inscrit avant 2024 sur une liste d’aptitude de direction d’école </a:t>
            </a:r>
            <a:r>
              <a:rPr lang="fr-FR" sz="1200" b="1" u="sng" dirty="0">
                <a:solidFill>
                  <a:schemeClr val="accent1">
                    <a:lumMod val="50000"/>
                  </a:schemeClr>
                </a:solidFill>
              </a:rPr>
              <a:t>du département des Yvelines ou d’un autre </a:t>
            </a:r>
            <a:r>
              <a:rPr lang="fr-FR" sz="1200" b="1" u="sng">
                <a:solidFill>
                  <a:schemeClr val="accent1">
                    <a:lumMod val="50000"/>
                  </a:schemeClr>
                </a:solidFill>
              </a:rPr>
              <a:t>département ; </a:t>
            </a:r>
            <a:r>
              <a:rPr lang="fr-FR" sz="1200" b="1" u="sng" dirty="0">
                <a:solidFill>
                  <a:schemeClr val="accent1">
                    <a:lumMod val="50000"/>
                  </a:schemeClr>
                </a:solidFill>
              </a:rPr>
              <a:t>j’ai déjà exercé </a:t>
            </a:r>
            <a:r>
              <a:rPr lang="fr-FR" sz="1200" dirty="0">
                <a:solidFill>
                  <a:schemeClr val="accent1">
                    <a:lumMod val="50000"/>
                  </a:schemeClr>
                </a:solidFill>
              </a:rPr>
              <a:t>les fonctions de directrice/directeur d’école pendant 3 ans et je souhaite une mobilité sur un nouveau poste de directeur.</a:t>
            </a:r>
          </a:p>
        </p:txBody>
      </p:sp>
      <p:sp>
        <p:nvSpPr>
          <p:cNvPr id="13" name="Forme libre : forme 12">
            <a:extLst>
              <a:ext uri="{FF2B5EF4-FFF2-40B4-BE49-F238E27FC236}">
                <a16:creationId xmlns:a16="http://schemas.microsoft.com/office/drawing/2014/main" id="{26CDFD04-6102-4A56-9A04-501DC5531019}"/>
              </a:ext>
            </a:extLst>
          </p:cNvPr>
          <p:cNvSpPr/>
          <p:nvPr/>
        </p:nvSpPr>
        <p:spPr>
          <a:xfrm>
            <a:off x="3648415" y="3382086"/>
            <a:ext cx="3253958" cy="1544472"/>
          </a:xfrm>
          <a:custGeom>
            <a:avLst/>
            <a:gdLst>
              <a:gd name="connsiteX0" fmla="*/ 0 w 1270547"/>
              <a:gd name="connsiteY0" fmla="*/ 76233 h 762328"/>
              <a:gd name="connsiteX1" fmla="*/ 76233 w 1270547"/>
              <a:gd name="connsiteY1" fmla="*/ 0 h 762328"/>
              <a:gd name="connsiteX2" fmla="*/ 1194314 w 1270547"/>
              <a:gd name="connsiteY2" fmla="*/ 0 h 762328"/>
              <a:gd name="connsiteX3" fmla="*/ 1270547 w 1270547"/>
              <a:gd name="connsiteY3" fmla="*/ 76233 h 762328"/>
              <a:gd name="connsiteX4" fmla="*/ 1270547 w 1270547"/>
              <a:gd name="connsiteY4" fmla="*/ 686095 h 762328"/>
              <a:gd name="connsiteX5" fmla="*/ 1194314 w 1270547"/>
              <a:gd name="connsiteY5" fmla="*/ 762328 h 762328"/>
              <a:gd name="connsiteX6" fmla="*/ 76233 w 1270547"/>
              <a:gd name="connsiteY6" fmla="*/ 762328 h 762328"/>
              <a:gd name="connsiteX7" fmla="*/ 0 w 1270547"/>
              <a:gd name="connsiteY7" fmla="*/ 686095 h 762328"/>
              <a:gd name="connsiteX8" fmla="*/ 0 w 1270547"/>
              <a:gd name="connsiteY8" fmla="*/ 76233 h 7623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270547" h="762328">
                <a:moveTo>
                  <a:pt x="0" y="76233"/>
                </a:moveTo>
                <a:cubicBezTo>
                  <a:pt x="0" y="34131"/>
                  <a:pt x="34131" y="0"/>
                  <a:pt x="76233" y="0"/>
                </a:cubicBezTo>
                <a:lnTo>
                  <a:pt x="1194314" y="0"/>
                </a:lnTo>
                <a:cubicBezTo>
                  <a:pt x="1236416" y="0"/>
                  <a:pt x="1270547" y="34131"/>
                  <a:pt x="1270547" y="76233"/>
                </a:cubicBezTo>
                <a:lnTo>
                  <a:pt x="1270547" y="686095"/>
                </a:lnTo>
                <a:cubicBezTo>
                  <a:pt x="1270547" y="728197"/>
                  <a:pt x="1236416" y="762328"/>
                  <a:pt x="1194314" y="762328"/>
                </a:cubicBezTo>
                <a:lnTo>
                  <a:pt x="76233" y="762328"/>
                </a:lnTo>
                <a:cubicBezTo>
                  <a:pt x="34131" y="762328"/>
                  <a:pt x="0" y="728197"/>
                  <a:pt x="0" y="686095"/>
                </a:cubicBezTo>
                <a:lnTo>
                  <a:pt x="0" y="76233"/>
                </a:lnTo>
                <a:close/>
              </a:path>
            </a:pathLst>
          </a:cu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29008" tIns="129008" rIns="129008" bIns="129008" numCol="1" spcCol="1270" anchor="ctr" anchorCtr="0">
            <a:noAutofit/>
          </a:bodyPr>
          <a:lstStyle/>
          <a:p>
            <a:r>
              <a:rPr lang="fr-FR" sz="1400" dirty="0"/>
              <a:t> </a:t>
            </a:r>
            <a:r>
              <a:rPr lang="fr-FR" sz="1200" dirty="0">
                <a:solidFill>
                  <a:schemeClr val="accent1">
                    <a:lumMod val="50000"/>
                  </a:schemeClr>
                </a:solidFill>
              </a:rPr>
              <a:t>Je sollicite </a:t>
            </a:r>
            <a:r>
              <a:rPr lang="fr-FR" sz="1200" b="1" u="sng" dirty="0">
                <a:solidFill>
                  <a:schemeClr val="accent1">
                    <a:lumMod val="50000"/>
                  </a:schemeClr>
                </a:solidFill>
              </a:rPr>
              <a:t>ma réinscription de</a:t>
            </a:r>
            <a:r>
              <a:rPr lang="fr-FR" sz="12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fr-FR" sz="1200" b="1" u="sng" dirty="0">
                <a:solidFill>
                  <a:schemeClr val="accent1">
                    <a:lumMod val="50000"/>
                  </a:schemeClr>
                </a:solidFill>
              </a:rPr>
              <a:t>droit</a:t>
            </a:r>
            <a:r>
              <a:rPr lang="fr-FR" sz="1200" dirty="0">
                <a:solidFill>
                  <a:schemeClr val="accent1">
                    <a:lumMod val="50000"/>
                  </a:schemeClr>
                </a:solidFill>
              </a:rPr>
              <a:t> sur la liste d’aptitude de direction d’école dans le cadre de la présente campagne ou à l’occasion du mouvement intra-départemental. Ayant exercé pendant trois ans, ma réinscription se fait sans entretien ni passage devant la commission.</a:t>
            </a:r>
          </a:p>
          <a:p>
            <a:endParaRPr lang="fr-FR" sz="1200" kern="12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4" name="Forme libre : forme 13">
            <a:extLst>
              <a:ext uri="{FF2B5EF4-FFF2-40B4-BE49-F238E27FC236}">
                <a16:creationId xmlns:a16="http://schemas.microsoft.com/office/drawing/2014/main" id="{904DA09A-CE41-4112-9DAB-7ECDE0C01341}"/>
              </a:ext>
            </a:extLst>
          </p:cNvPr>
          <p:cNvSpPr/>
          <p:nvPr/>
        </p:nvSpPr>
        <p:spPr>
          <a:xfrm>
            <a:off x="115634" y="2294292"/>
            <a:ext cx="3122936" cy="873012"/>
          </a:xfrm>
          <a:custGeom>
            <a:avLst/>
            <a:gdLst>
              <a:gd name="connsiteX0" fmla="*/ 0 w 1270547"/>
              <a:gd name="connsiteY0" fmla="*/ 76233 h 762328"/>
              <a:gd name="connsiteX1" fmla="*/ 76233 w 1270547"/>
              <a:gd name="connsiteY1" fmla="*/ 0 h 762328"/>
              <a:gd name="connsiteX2" fmla="*/ 1194314 w 1270547"/>
              <a:gd name="connsiteY2" fmla="*/ 0 h 762328"/>
              <a:gd name="connsiteX3" fmla="*/ 1270547 w 1270547"/>
              <a:gd name="connsiteY3" fmla="*/ 76233 h 762328"/>
              <a:gd name="connsiteX4" fmla="*/ 1270547 w 1270547"/>
              <a:gd name="connsiteY4" fmla="*/ 686095 h 762328"/>
              <a:gd name="connsiteX5" fmla="*/ 1194314 w 1270547"/>
              <a:gd name="connsiteY5" fmla="*/ 762328 h 762328"/>
              <a:gd name="connsiteX6" fmla="*/ 76233 w 1270547"/>
              <a:gd name="connsiteY6" fmla="*/ 762328 h 762328"/>
              <a:gd name="connsiteX7" fmla="*/ 0 w 1270547"/>
              <a:gd name="connsiteY7" fmla="*/ 686095 h 762328"/>
              <a:gd name="connsiteX8" fmla="*/ 0 w 1270547"/>
              <a:gd name="connsiteY8" fmla="*/ 76233 h 7623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270547" h="762328">
                <a:moveTo>
                  <a:pt x="0" y="76233"/>
                </a:moveTo>
                <a:cubicBezTo>
                  <a:pt x="0" y="34131"/>
                  <a:pt x="34131" y="0"/>
                  <a:pt x="76233" y="0"/>
                </a:cubicBezTo>
                <a:lnTo>
                  <a:pt x="1194314" y="0"/>
                </a:lnTo>
                <a:cubicBezTo>
                  <a:pt x="1236416" y="0"/>
                  <a:pt x="1270547" y="34131"/>
                  <a:pt x="1270547" y="76233"/>
                </a:cubicBezTo>
                <a:lnTo>
                  <a:pt x="1270547" y="686095"/>
                </a:lnTo>
                <a:cubicBezTo>
                  <a:pt x="1270547" y="728197"/>
                  <a:pt x="1236416" y="762328"/>
                  <a:pt x="1194314" y="762328"/>
                </a:cubicBezTo>
                <a:lnTo>
                  <a:pt x="76233" y="762328"/>
                </a:lnTo>
                <a:cubicBezTo>
                  <a:pt x="34131" y="762328"/>
                  <a:pt x="0" y="728197"/>
                  <a:pt x="0" y="686095"/>
                </a:cubicBezTo>
                <a:lnTo>
                  <a:pt x="0" y="76233"/>
                </a:lnTo>
                <a:close/>
              </a:path>
            </a:pathLst>
          </a:cu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29008" tIns="129008" rIns="129008" bIns="129008" numCol="1" spcCol="1270" anchor="ctr" anchorCtr="0">
            <a:noAutofit/>
          </a:bodyPr>
          <a:lstStyle/>
          <a:p>
            <a:r>
              <a:rPr lang="fr-FR" sz="1200" i="1" u="sng" dirty="0">
                <a:solidFill>
                  <a:schemeClr val="accent1">
                    <a:lumMod val="50000"/>
                  </a:schemeClr>
                </a:solidFill>
              </a:rPr>
              <a:t>Cas n°2</a:t>
            </a:r>
            <a:endParaRPr lang="fr-FR" sz="1200" dirty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fr-FR" sz="1200" dirty="0">
                <a:solidFill>
                  <a:schemeClr val="accent1">
                    <a:lumMod val="50000"/>
                  </a:schemeClr>
                </a:solidFill>
              </a:rPr>
              <a:t>Je suis inscrit sur la liste d’aptitude de direction d’école 2024, 2025 </a:t>
            </a:r>
            <a:r>
              <a:rPr lang="fr-FR" sz="1200" b="1" u="sng" dirty="0">
                <a:solidFill>
                  <a:schemeClr val="accent1">
                    <a:lumMod val="50000"/>
                  </a:schemeClr>
                </a:solidFill>
              </a:rPr>
              <a:t>d’un autre département que celui des Yvelines.</a:t>
            </a:r>
            <a:endParaRPr lang="fr-FR" sz="12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5" name="Forme libre : forme 14">
            <a:extLst>
              <a:ext uri="{FF2B5EF4-FFF2-40B4-BE49-F238E27FC236}">
                <a16:creationId xmlns:a16="http://schemas.microsoft.com/office/drawing/2014/main" id="{81EC2511-F795-4457-A716-F0694CFD7B94}"/>
              </a:ext>
            </a:extLst>
          </p:cNvPr>
          <p:cNvSpPr/>
          <p:nvPr/>
        </p:nvSpPr>
        <p:spPr>
          <a:xfrm>
            <a:off x="3645540" y="2452695"/>
            <a:ext cx="3285429" cy="630313"/>
          </a:xfrm>
          <a:custGeom>
            <a:avLst/>
            <a:gdLst>
              <a:gd name="connsiteX0" fmla="*/ 0 w 1270547"/>
              <a:gd name="connsiteY0" fmla="*/ 76233 h 762328"/>
              <a:gd name="connsiteX1" fmla="*/ 76233 w 1270547"/>
              <a:gd name="connsiteY1" fmla="*/ 0 h 762328"/>
              <a:gd name="connsiteX2" fmla="*/ 1194314 w 1270547"/>
              <a:gd name="connsiteY2" fmla="*/ 0 h 762328"/>
              <a:gd name="connsiteX3" fmla="*/ 1270547 w 1270547"/>
              <a:gd name="connsiteY3" fmla="*/ 76233 h 762328"/>
              <a:gd name="connsiteX4" fmla="*/ 1270547 w 1270547"/>
              <a:gd name="connsiteY4" fmla="*/ 686095 h 762328"/>
              <a:gd name="connsiteX5" fmla="*/ 1194314 w 1270547"/>
              <a:gd name="connsiteY5" fmla="*/ 762328 h 762328"/>
              <a:gd name="connsiteX6" fmla="*/ 76233 w 1270547"/>
              <a:gd name="connsiteY6" fmla="*/ 762328 h 762328"/>
              <a:gd name="connsiteX7" fmla="*/ 0 w 1270547"/>
              <a:gd name="connsiteY7" fmla="*/ 686095 h 762328"/>
              <a:gd name="connsiteX8" fmla="*/ 0 w 1270547"/>
              <a:gd name="connsiteY8" fmla="*/ 76233 h 7623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270547" h="762328">
                <a:moveTo>
                  <a:pt x="0" y="76233"/>
                </a:moveTo>
                <a:cubicBezTo>
                  <a:pt x="0" y="34131"/>
                  <a:pt x="34131" y="0"/>
                  <a:pt x="76233" y="0"/>
                </a:cubicBezTo>
                <a:lnTo>
                  <a:pt x="1194314" y="0"/>
                </a:lnTo>
                <a:cubicBezTo>
                  <a:pt x="1236416" y="0"/>
                  <a:pt x="1270547" y="34131"/>
                  <a:pt x="1270547" y="76233"/>
                </a:cubicBezTo>
                <a:lnTo>
                  <a:pt x="1270547" y="686095"/>
                </a:lnTo>
                <a:cubicBezTo>
                  <a:pt x="1270547" y="728197"/>
                  <a:pt x="1236416" y="762328"/>
                  <a:pt x="1194314" y="762328"/>
                </a:cubicBezTo>
                <a:lnTo>
                  <a:pt x="76233" y="762328"/>
                </a:lnTo>
                <a:cubicBezTo>
                  <a:pt x="34131" y="762328"/>
                  <a:pt x="0" y="728197"/>
                  <a:pt x="0" y="686095"/>
                </a:cubicBezTo>
                <a:lnTo>
                  <a:pt x="0" y="76233"/>
                </a:lnTo>
                <a:close/>
              </a:path>
            </a:pathLst>
          </a:cu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29008" tIns="129008" rIns="129008" bIns="129008" numCol="1" spcCol="1270" anchor="ctr" anchorCtr="0">
            <a:noAutofit/>
          </a:bodyPr>
          <a:lstStyle/>
          <a:p>
            <a:r>
              <a:rPr lang="fr-FR" sz="14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fr-FR" sz="1200" dirty="0">
                <a:solidFill>
                  <a:schemeClr val="accent1">
                    <a:lumMod val="50000"/>
                  </a:schemeClr>
                </a:solidFill>
              </a:rPr>
              <a:t>Je dois </a:t>
            </a:r>
            <a:r>
              <a:rPr lang="fr-FR" sz="1200" b="1" u="sng" dirty="0">
                <a:solidFill>
                  <a:schemeClr val="accent1">
                    <a:lumMod val="50000"/>
                  </a:schemeClr>
                </a:solidFill>
              </a:rPr>
              <a:t>solliciter mon inscription de</a:t>
            </a:r>
            <a:r>
              <a:rPr lang="fr-FR" sz="120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fr-FR" sz="1200" b="1" u="sng" dirty="0">
                <a:solidFill>
                  <a:schemeClr val="accent1">
                    <a:lumMod val="50000"/>
                  </a:schemeClr>
                </a:solidFill>
              </a:rPr>
              <a:t>droit</a:t>
            </a:r>
            <a:r>
              <a:rPr lang="fr-FR" sz="1200" dirty="0">
                <a:solidFill>
                  <a:schemeClr val="accent1">
                    <a:lumMod val="50000"/>
                  </a:schemeClr>
                </a:solidFill>
              </a:rPr>
              <a:t> sur la liste d’aptitude du département des Yvelines.</a:t>
            </a:r>
            <a:endParaRPr lang="fr-FR" sz="1200" kern="12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6" name="Forme libre : forme 15">
            <a:extLst>
              <a:ext uri="{FF2B5EF4-FFF2-40B4-BE49-F238E27FC236}">
                <a16:creationId xmlns:a16="http://schemas.microsoft.com/office/drawing/2014/main" id="{EACB2F36-C5A3-4FBC-B37F-D27A5D1746AA}"/>
              </a:ext>
            </a:extLst>
          </p:cNvPr>
          <p:cNvSpPr/>
          <p:nvPr/>
        </p:nvSpPr>
        <p:spPr>
          <a:xfrm>
            <a:off x="119507" y="1154979"/>
            <a:ext cx="3125812" cy="783785"/>
          </a:xfrm>
          <a:custGeom>
            <a:avLst/>
            <a:gdLst>
              <a:gd name="connsiteX0" fmla="*/ 0 w 1270547"/>
              <a:gd name="connsiteY0" fmla="*/ 76233 h 762328"/>
              <a:gd name="connsiteX1" fmla="*/ 76233 w 1270547"/>
              <a:gd name="connsiteY1" fmla="*/ 0 h 762328"/>
              <a:gd name="connsiteX2" fmla="*/ 1194314 w 1270547"/>
              <a:gd name="connsiteY2" fmla="*/ 0 h 762328"/>
              <a:gd name="connsiteX3" fmla="*/ 1270547 w 1270547"/>
              <a:gd name="connsiteY3" fmla="*/ 76233 h 762328"/>
              <a:gd name="connsiteX4" fmla="*/ 1270547 w 1270547"/>
              <a:gd name="connsiteY4" fmla="*/ 686095 h 762328"/>
              <a:gd name="connsiteX5" fmla="*/ 1194314 w 1270547"/>
              <a:gd name="connsiteY5" fmla="*/ 762328 h 762328"/>
              <a:gd name="connsiteX6" fmla="*/ 76233 w 1270547"/>
              <a:gd name="connsiteY6" fmla="*/ 762328 h 762328"/>
              <a:gd name="connsiteX7" fmla="*/ 0 w 1270547"/>
              <a:gd name="connsiteY7" fmla="*/ 686095 h 762328"/>
              <a:gd name="connsiteX8" fmla="*/ 0 w 1270547"/>
              <a:gd name="connsiteY8" fmla="*/ 76233 h 7623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270547" h="762328">
                <a:moveTo>
                  <a:pt x="0" y="76233"/>
                </a:moveTo>
                <a:cubicBezTo>
                  <a:pt x="0" y="34131"/>
                  <a:pt x="34131" y="0"/>
                  <a:pt x="76233" y="0"/>
                </a:cubicBezTo>
                <a:lnTo>
                  <a:pt x="1194314" y="0"/>
                </a:lnTo>
                <a:cubicBezTo>
                  <a:pt x="1236416" y="0"/>
                  <a:pt x="1270547" y="34131"/>
                  <a:pt x="1270547" y="76233"/>
                </a:cubicBezTo>
                <a:lnTo>
                  <a:pt x="1270547" y="686095"/>
                </a:lnTo>
                <a:cubicBezTo>
                  <a:pt x="1270547" y="728197"/>
                  <a:pt x="1236416" y="762328"/>
                  <a:pt x="1194314" y="762328"/>
                </a:cubicBezTo>
                <a:lnTo>
                  <a:pt x="76233" y="762328"/>
                </a:lnTo>
                <a:cubicBezTo>
                  <a:pt x="34131" y="762328"/>
                  <a:pt x="0" y="728197"/>
                  <a:pt x="0" y="686095"/>
                </a:cubicBezTo>
                <a:lnTo>
                  <a:pt x="0" y="76233"/>
                </a:lnTo>
                <a:close/>
              </a:path>
            </a:pathLst>
          </a:cu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29008" tIns="129008" rIns="129008" bIns="129008" numCol="1" spcCol="1270" anchor="ctr" anchorCtr="0">
            <a:noAutofit/>
          </a:bodyPr>
          <a:lstStyle/>
          <a:p>
            <a:r>
              <a:rPr lang="fr-FR" sz="1200" i="1" u="sng" dirty="0">
                <a:solidFill>
                  <a:schemeClr val="accent1">
                    <a:lumMod val="50000"/>
                  </a:schemeClr>
                </a:solidFill>
              </a:rPr>
              <a:t>Cas n°1</a:t>
            </a:r>
            <a:endParaRPr lang="fr-FR" sz="1200" dirty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fr-FR" sz="1200" dirty="0">
                <a:solidFill>
                  <a:schemeClr val="accent1">
                    <a:lumMod val="50000"/>
                  </a:schemeClr>
                </a:solidFill>
              </a:rPr>
              <a:t>Je suis inscrit sur la liste d’aptitude de directrice/directeur d’école 2024, 2025 </a:t>
            </a:r>
            <a:r>
              <a:rPr lang="fr-FR" sz="1200" b="1" u="sng" dirty="0">
                <a:solidFill>
                  <a:schemeClr val="accent1">
                    <a:lumMod val="50000"/>
                  </a:schemeClr>
                </a:solidFill>
              </a:rPr>
              <a:t>du département des Yvelines.</a:t>
            </a:r>
            <a:endParaRPr lang="fr-FR" sz="12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7" name="Forme libre : forme 16">
            <a:extLst>
              <a:ext uri="{FF2B5EF4-FFF2-40B4-BE49-F238E27FC236}">
                <a16:creationId xmlns:a16="http://schemas.microsoft.com/office/drawing/2014/main" id="{2D0946E8-741D-48FD-A384-6083333886EC}"/>
              </a:ext>
            </a:extLst>
          </p:cNvPr>
          <p:cNvSpPr/>
          <p:nvPr/>
        </p:nvSpPr>
        <p:spPr>
          <a:xfrm>
            <a:off x="3627435" y="1187354"/>
            <a:ext cx="3285429" cy="783785"/>
          </a:xfrm>
          <a:custGeom>
            <a:avLst/>
            <a:gdLst>
              <a:gd name="connsiteX0" fmla="*/ 0 w 1270547"/>
              <a:gd name="connsiteY0" fmla="*/ 76233 h 762328"/>
              <a:gd name="connsiteX1" fmla="*/ 76233 w 1270547"/>
              <a:gd name="connsiteY1" fmla="*/ 0 h 762328"/>
              <a:gd name="connsiteX2" fmla="*/ 1194314 w 1270547"/>
              <a:gd name="connsiteY2" fmla="*/ 0 h 762328"/>
              <a:gd name="connsiteX3" fmla="*/ 1270547 w 1270547"/>
              <a:gd name="connsiteY3" fmla="*/ 76233 h 762328"/>
              <a:gd name="connsiteX4" fmla="*/ 1270547 w 1270547"/>
              <a:gd name="connsiteY4" fmla="*/ 686095 h 762328"/>
              <a:gd name="connsiteX5" fmla="*/ 1194314 w 1270547"/>
              <a:gd name="connsiteY5" fmla="*/ 762328 h 762328"/>
              <a:gd name="connsiteX6" fmla="*/ 76233 w 1270547"/>
              <a:gd name="connsiteY6" fmla="*/ 762328 h 762328"/>
              <a:gd name="connsiteX7" fmla="*/ 0 w 1270547"/>
              <a:gd name="connsiteY7" fmla="*/ 686095 h 762328"/>
              <a:gd name="connsiteX8" fmla="*/ 0 w 1270547"/>
              <a:gd name="connsiteY8" fmla="*/ 76233 h 7623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270547" h="762328">
                <a:moveTo>
                  <a:pt x="0" y="76233"/>
                </a:moveTo>
                <a:cubicBezTo>
                  <a:pt x="0" y="34131"/>
                  <a:pt x="34131" y="0"/>
                  <a:pt x="76233" y="0"/>
                </a:cubicBezTo>
                <a:lnTo>
                  <a:pt x="1194314" y="0"/>
                </a:lnTo>
                <a:cubicBezTo>
                  <a:pt x="1236416" y="0"/>
                  <a:pt x="1270547" y="34131"/>
                  <a:pt x="1270547" y="76233"/>
                </a:cubicBezTo>
                <a:lnTo>
                  <a:pt x="1270547" y="686095"/>
                </a:lnTo>
                <a:cubicBezTo>
                  <a:pt x="1270547" y="728197"/>
                  <a:pt x="1236416" y="762328"/>
                  <a:pt x="1194314" y="762328"/>
                </a:cubicBezTo>
                <a:lnTo>
                  <a:pt x="76233" y="762328"/>
                </a:lnTo>
                <a:cubicBezTo>
                  <a:pt x="34131" y="762328"/>
                  <a:pt x="0" y="728197"/>
                  <a:pt x="0" y="686095"/>
                </a:cubicBezTo>
                <a:lnTo>
                  <a:pt x="0" y="76233"/>
                </a:lnTo>
                <a:close/>
              </a:path>
            </a:pathLst>
          </a:cu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29008" tIns="129008" rIns="129008" bIns="129008" numCol="1" spcCol="1270" anchor="ctr" anchorCtr="0">
            <a:noAutofit/>
          </a:bodyPr>
          <a:lstStyle/>
          <a:p>
            <a:r>
              <a:rPr lang="fr-FR" sz="1200" dirty="0">
                <a:solidFill>
                  <a:schemeClr val="accent1">
                    <a:lumMod val="50000"/>
                  </a:schemeClr>
                </a:solidFill>
              </a:rPr>
              <a:t> Je n’ai pas à demander ma réinscription sur la liste d’aptitude,  celle-ci étant en cours de validité.</a:t>
            </a:r>
          </a:p>
          <a:p>
            <a:r>
              <a:rPr lang="fr-FR" sz="1200" dirty="0"/>
              <a:t>              </a:t>
            </a:r>
            <a:endParaRPr lang="fr-FR" sz="1200" kern="1200" dirty="0"/>
          </a:p>
        </p:txBody>
      </p:sp>
      <p:sp>
        <p:nvSpPr>
          <p:cNvPr id="18" name="Forme libre : forme 17">
            <a:extLst>
              <a:ext uri="{FF2B5EF4-FFF2-40B4-BE49-F238E27FC236}">
                <a16:creationId xmlns:a16="http://schemas.microsoft.com/office/drawing/2014/main" id="{3A4BB2D3-BF2B-4A9C-99FD-CB62EE46C087}"/>
              </a:ext>
            </a:extLst>
          </p:cNvPr>
          <p:cNvSpPr/>
          <p:nvPr/>
        </p:nvSpPr>
        <p:spPr>
          <a:xfrm>
            <a:off x="58268" y="8635880"/>
            <a:ext cx="3180302" cy="1097638"/>
          </a:xfrm>
          <a:custGeom>
            <a:avLst/>
            <a:gdLst>
              <a:gd name="connsiteX0" fmla="*/ 0 w 1270547"/>
              <a:gd name="connsiteY0" fmla="*/ 76233 h 762328"/>
              <a:gd name="connsiteX1" fmla="*/ 76233 w 1270547"/>
              <a:gd name="connsiteY1" fmla="*/ 0 h 762328"/>
              <a:gd name="connsiteX2" fmla="*/ 1194314 w 1270547"/>
              <a:gd name="connsiteY2" fmla="*/ 0 h 762328"/>
              <a:gd name="connsiteX3" fmla="*/ 1270547 w 1270547"/>
              <a:gd name="connsiteY3" fmla="*/ 76233 h 762328"/>
              <a:gd name="connsiteX4" fmla="*/ 1270547 w 1270547"/>
              <a:gd name="connsiteY4" fmla="*/ 686095 h 762328"/>
              <a:gd name="connsiteX5" fmla="*/ 1194314 w 1270547"/>
              <a:gd name="connsiteY5" fmla="*/ 762328 h 762328"/>
              <a:gd name="connsiteX6" fmla="*/ 76233 w 1270547"/>
              <a:gd name="connsiteY6" fmla="*/ 762328 h 762328"/>
              <a:gd name="connsiteX7" fmla="*/ 0 w 1270547"/>
              <a:gd name="connsiteY7" fmla="*/ 686095 h 762328"/>
              <a:gd name="connsiteX8" fmla="*/ 0 w 1270547"/>
              <a:gd name="connsiteY8" fmla="*/ 76233 h 7623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270547" h="762328">
                <a:moveTo>
                  <a:pt x="0" y="76233"/>
                </a:moveTo>
                <a:cubicBezTo>
                  <a:pt x="0" y="34131"/>
                  <a:pt x="34131" y="0"/>
                  <a:pt x="76233" y="0"/>
                </a:cubicBezTo>
                <a:lnTo>
                  <a:pt x="1194314" y="0"/>
                </a:lnTo>
                <a:cubicBezTo>
                  <a:pt x="1236416" y="0"/>
                  <a:pt x="1270547" y="34131"/>
                  <a:pt x="1270547" y="76233"/>
                </a:cubicBezTo>
                <a:lnTo>
                  <a:pt x="1270547" y="686095"/>
                </a:lnTo>
                <a:cubicBezTo>
                  <a:pt x="1270547" y="728197"/>
                  <a:pt x="1236416" y="762328"/>
                  <a:pt x="1194314" y="762328"/>
                </a:cubicBezTo>
                <a:lnTo>
                  <a:pt x="76233" y="762328"/>
                </a:lnTo>
                <a:cubicBezTo>
                  <a:pt x="34131" y="762328"/>
                  <a:pt x="0" y="728197"/>
                  <a:pt x="0" y="686095"/>
                </a:cubicBezTo>
                <a:lnTo>
                  <a:pt x="0" y="76233"/>
                </a:lnTo>
                <a:close/>
              </a:path>
            </a:pathLst>
          </a:custGeom>
          <a:solidFill>
            <a:srgbClr val="C6E6E4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29008" tIns="129008" rIns="129008" bIns="129008" numCol="1" spcCol="1270" anchor="ctr" anchorCtr="0">
            <a:noAutofit/>
          </a:bodyPr>
          <a:lstStyle/>
          <a:p>
            <a:r>
              <a:rPr lang="fr-FR" sz="1200" i="1" u="sng" dirty="0">
                <a:solidFill>
                  <a:schemeClr val="accent1">
                    <a:lumMod val="50000"/>
                  </a:schemeClr>
                </a:solidFill>
              </a:rPr>
              <a:t>Cas n°6</a:t>
            </a:r>
            <a:endParaRPr lang="fr-FR" sz="1200" dirty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fr-FR" sz="1200" dirty="0">
                <a:solidFill>
                  <a:schemeClr val="accent1">
                    <a:lumMod val="50000"/>
                  </a:schemeClr>
                </a:solidFill>
              </a:rPr>
              <a:t>Je n’ai </a:t>
            </a:r>
            <a:r>
              <a:rPr lang="fr-FR" sz="1200" b="1" u="sng" dirty="0">
                <a:solidFill>
                  <a:schemeClr val="accent1">
                    <a:lumMod val="50000"/>
                  </a:schemeClr>
                </a:solidFill>
              </a:rPr>
              <a:t>jamais été inscrit</a:t>
            </a:r>
            <a:r>
              <a:rPr lang="fr-FR" sz="1200" dirty="0">
                <a:solidFill>
                  <a:schemeClr val="accent1">
                    <a:lumMod val="50000"/>
                  </a:schemeClr>
                </a:solidFill>
              </a:rPr>
              <a:t> sur une liste d’aptitude de direction d’école et </a:t>
            </a:r>
            <a:r>
              <a:rPr lang="fr-FR" sz="1200" b="1" u="sng" dirty="0">
                <a:solidFill>
                  <a:schemeClr val="accent1">
                    <a:lumMod val="50000"/>
                  </a:schemeClr>
                </a:solidFill>
              </a:rPr>
              <a:t>je fais fonction</a:t>
            </a:r>
            <a:r>
              <a:rPr lang="fr-FR" sz="1200" dirty="0">
                <a:solidFill>
                  <a:schemeClr val="accent1">
                    <a:lumMod val="50000"/>
                  </a:schemeClr>
                </a:solidFill>
              </a:rPr>
              <a:t> en tant que directrice/directeur                 </a:t>
            </a:r>
          </a:p>
          <a:p>
            <a:r>
              <a:rPr lang="fr-FR" sz="1200" b="1" u="sng" dirty="0">
                <a:solidFill>
                  <a:schemeClr val="accent1">
                    <a:lumMod val="50000"/>
                  </a:schemeClr>
                </a:solidFill>
              </a:rPr>
              <a:t>pour l’année scolaire 2025-2026</a:t>
            </a:r>
            <a:r>
              <a:rPr lang="fr-FR" sz="1200" dirty="0">
                <a:solidFill>
                  <a:schemeClr val="accent1">
                    <a:lumMod val="50000"/>
                  </a:schemeClr>
                </a:solidFill>
              </a:rPr>
              <a:t>.</a:t>
            </a:r>
          </a:p>
        </p:txBody>
      </p:sp>
      <p:sp>
        <p:nvSpPr>
          <p:cNvPr id="19" name="Forme libre : forme 18">
            <a:extLst>
              <a:ext uri="{FF2B5EF4-FFF2-40B4-BE49-F238E27FC236}">
                <a16:creationId xmlns:a16="http://schemas.microsoft.com/office/drawing/2014/main" id="{A44D177D-2AB3-4F71-9498-808A2D46AB82}"/>
              </a:ext>
            </a:extLst>
          </p:cNvPr>
          <p:cNvSpPr/>
          <p:nvPr/>
        </p:nvSpPr>
        <p:spPr>
          <a:xfrm>
            <a:off x="3637924" y="7102568"/>
            <a:ext cx="3264449" cy="873012"/>
          </a:xfrm>
          <a:custGeom>
            <a:avLst/>
            <a:gdLst>
              <a:gd name="connsiteX0" fmla="*/ 0 w 1270547"/>
              <a:gd name="connsiteY0" fmla="*/ 76233 h 762328"/>
              <a:gd name="connsiteX1" fmla="*/ 76233 w 1270547"/>
              <a:gd name="connsiteY1" fmla="*/ 0 h 762328"/>
              <a:gd name="connsiteX2" fmla="*/ 1194314 w 1270547"/>
              <a:gd name="connsiteY2" fmla="*/ 0 h 762328"/>
              <a:gd name="connsiteX3" fmla="*/ 1270547 w 1270547"/>
              <a:gd name="connsiteY3" fmla="*/ 76233 h 762328"/>
              <a:gd name="connsiteX4" fmla="*/ 1270547 w 1270547"/>
              <a:gd name="connsiteY4" fmla="*/ 686095 h 762328"/>
              <a:gd name="connsiteX5" fmla="*/ 1194314 w 1270547"/>
              <a:gd name="connsiteY5" fmla="*/ 762328 h 762328"/>
              <a:gd name="connsiteX6" fmla="*/ 76233 w 1270547"/>
              <a:gd name="connsiteY6" fmla="*/ 762328 h 762328"/>
              <a:gd name="connsiteX7" fmla="*/ 0 w 1270547"/>
              <a:gd name="connsiteY7" fmla="*/ 686095 h 762328"/>
              <a:gd name="connsiteX8" fmla="*/ 0 w 1270547"/>
              <a:gd name="connsiteY8" fmla="*/ 76233 h 7623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270547" h="762328">
                <a:moveTo>
                  <a:pt x="0" y="76233"/>
                </a:moveTo>
                <a:cubicBezTo>
                  <a:pt x="0" y="34131"/>
                  <a:pt x="34131" y="0"/>
                  <a:pt x="76233" y="0"/>
                </a:cubicBezTo>
                <a:lnTo>
                  <a:pt x="1194314" y="0"/>
                </a:lnTo>
                <a:cubicBezTo>
                  <a:pt x="1236416" y="0"/>
                  <a:pt x="1270547" y="34131"/>
                  <a:pt x="1270547" y="76233"/>
                </a:cubicBezTo>
                <a:lnTo>
                  <a:pt x="1270547" y="686095"/>
                </a:lnTo>
                <a:cubicBezTo>
                  <a:pt x="1270547" y="728197"/>
                  <a:pt x="1236416" y="762328"/>
                  <a:pt x="1194314" y="762328"/>
                </a:cubicBezTo>
                <a:lnTo>
                  <a:pt x="76233" y="762328"/>
                </a:lnTo>
                <a:cubicBezTo>
                  <a:pt x="34131" y="762328"/>
                  <a:pt x="0" y="728197"/>
                  <a:pt x="0" y="686095"/>
                </a:cubicBezTo>
                <a:lnTo>
                  <a:pt x="0" y="76233"/>
                </a:lnTo>
                <a:close/>
              </a:path>
            </a:pathLst>
          </a:custGeom>
          <a:solidFill>
            <a:srgbClr val="FACEF1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29008" tIns="129008" rIns="129008" bIns="129008" numCol="1" spcCol="1270" anchor="ctr" anchorCtr="0">
            <a:noAutofit/>
          </a:bodyPr>
          <a:lstStyle/>
          <a:p>
            <a:r>
              <a:rPr lang="fr-FR" sz="1400" dirty="0"/>
              <a:t> </a:t>
            </a:r>
            <a:r>
              <a:rPr lang="fr-FR" sz="1200" dirty="0">
                <a:solidFill>
                  <a:schemeClr val="accent1">
                    <a:lumMod val="50000"/>
                  </a:schemeClr>
                </a:solidFill>
              </a:rPr>
              <a:t>Je dois solliciter </a:t>
            </a:r>
            <a:r>
              <a:rPr lang="fr-FR" sz="1200" b="1" u="sng" dirty="0">
                <a:solidFill>
                  <a:schemeClr val="accent1">
                    <a:lumMod val="50000"/>
                  </a:schemeClr>
                </a:solidFill>
              </a:rPr>
              <a:t>mon inscription</a:t>
            </a:r>
            <a:r>
              <a:rPr lang="fr-FR" sz="1200" dirty="0">
                <a:solidFill>
                  <a:schemeClr val="accent1">
                    <a:lumMod val="50000"/>
                  </a:schemeClr>
                </a:solidFill>
              </a:rPr>
              <a:t>.</a:t>
            </a:r>
          </a:p>
          <a:p>
            <a:r>
              <a:rPr lang="fr-FR" sz="1200" dirty="0">
                <a:solidFill>
                  <a:schemeClr val="accent1">
                    <a:lumMod val="50000"/>
                  </a:schemeClr>
                </a:solidFill>
              </a:rPr>
              <a:t> L’avis IEN est requis et je serai convoqué à un entretien devant la commission départementale.</a:t>
            </a:r>
            <a:endParaRPr lang="fr-FR" sz="1200" kern="12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22" name="Forme libre : forme 21">
            <a:extLst>
              <a:ext uri="{FF2B5EF4-FFF2-40B4-BE49-F238E27FC236}">
                <a16:creationId xmlns:a16="http://schemas.microsoft.com/office/drawing/2014/main" id="{97E3E906-7F5F-43FC-B8C3-1746E03B25B4}"/>
              </a:ext>
            </a:extLst>
          </p:cNvPr>
          <p:cNvSpPr/>
          <p:nvPr/>
        </p:nvSpPr>
        <p:spPr>
          <a:xfrm>
            <a:off x="3324394" y="4012850"/>
            <a:ext cx="259200" cy="324000"/>
          </a:xfrm>
          <a:custGeom>
            <a:avLst/>
            <a:gdLst>
              <a:gd name="connsiteX0" fmla="*/ 0 w 269356"/>
              <a:gd name="connsiteY0" fmla="*/ 63019 h 315095"/>
              <a:gd name="connsiteX1" fmla="*/ 134678 w 269356"/>
              <a:gd name="connsiteY1" fmla="*/ 63019 h 315095"/>
              <a:gd name="connsiteX2" fmla="*/ 134678 w 269356"/>
              <a:gd name="connsiteY2" fmla="*/ 0 h 315095"/>
              <a:gd name="connsiteX3" fmla="*/ 269356 w 269356"/>
              <a:gd name="connsiteY3" fmla="*/ 157548 h 315095"/>
              <a:gd name="connsiteX4" fmla="*/ 134678 w 269356"/>
              <a:gd name="connsiteY4" fmla="*/ 315095 h 315095"/>
              <a:gd name="connsiteX5" fmla="*/ 134678 w 269356"/>
              <a:gd name="connsiteY5" fmla="*/ 252076 h 315095"/>
              <a:gd name="connsiteX6" fmla="*/ 0 w 269356"/>
              <a:gd name="connsiteY6" fmla="*/ 252076 h 315095"/>
              <a:gd name="connsiteX7" fmla="*/ 0 w 269356"/>
              <a:gd name="connsiteY7" fmla="*/ 63019 h 3150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69356" h="315095">
                <a:moveTo>
                  <a:pt x="0" y="63019"/>
                </a:moveTo>
                <a:lnTo>
                  <a:pt x="134678" y="63019"/>
                </a:lnTo>
                <a:lnTo>
                  <a:pt x="134678" y="0"/>
                </a:lnTo>
                <a:lnTo>
                  <a:pt x="269356" y="157548"/>
                </a:lnTo>
                <a:lnTo>
                  <a:pt x="134678" y="315095"/>
                </a:lnTo>
                <a:lnTo>
                  <a:pt x="134678" y="252076"/>
                </a:lnTo>
                <a:lnTo>
                  <a:pt x="0" y="252076"/>
                </a:lnTo>
                <a:lnTo>
                  <a:pt x="0" y="63019"/>
                </a:lnTo>
                <a:close/>
              </a:path>
            </a:pathLst>
          </a:custGeom>
          <a:solidFill>
            <a:schemeClr val="accent2"/>
          </a:solidFill>
        </p:spPr>
        <p:style>
          <a:lnRef idx="0">
            <a:schemeClr val="accent1">
              <a:tint val="60000"/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6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0" tIns="63019" rIns="80807" bIns="63019" numCol="1" spcCol="1270" anchor="ctr" anchorCtr="0">
            <a:noAutofit/>
          </a:bodyPr>
          <a:lstStyle/>
          <a:p>
            <a:pPr marL="0" lvl="0" indent="0" algn="ctr" defTabSz="5778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endParaRPr lang="fr-FR" sz="1300" kern="1200" dirty="0"/>
          </a:p>
        </p:txBody>
      </p:sp>
      <p:sp>
        <p:nvSpPr>
          <p:cNvPr id="23" name="Forme libre : forme 22">
            <a:extLst>
              <a:ext uri="{FF2B5EF4-FFF2-40B4-BE49-F238E27FC236}">
                <a16:creationId xmlns:a16="http://schemas.microsoft.com/office/drawing/2014/main" id="{4FCB2363-42F8-4AEE-B87C-10EB33A84397}"/>
              </a:ext>
            </a:extLst>
          </p:cNvPr>
          <p:cNvSpPr/>
          <p:nvPr/>
        </p:nvSpPr>
        <p:spPr>
          <a:xfrm>
            <a:off x="3344152" y="2606690"/>
            <a:ext cx="258763" cy="322322"/>
          </a:xfrm>
          <a:custGeom>
            <a:avLst/>
            <a:gdLst>
              <a:gd name="connsiteX0" fmla="*/ 0 w 269356"/>
              <a:gd name="connsiteY0" fmla="*/ 63019 h 315095"/>
              <a:gd name="connsiteX1" fmla="*/ 134678 w 269356"/>
              <a:gd name="connsiteY1" fmla="*/ 63019 h 315095"/>
              <a:gd name="connsiteX2" fmla="*/ 134678 w 269356"/>
              <a:gd name="connsiteY2" fmla="*/ 0 h 315095"/>
              <a:gd name="connsiteX3" fmla="*/ 269356 w 269356"/>
              <a:gd name="connsiteY3" fmla="*/ 157548 h 315095"/>
              <a:gd name="connsiteX4" fmla="*/ 134678 w 269356"/>
              <a:gd name="connsiteY4" fmla="*/ 315095 h 315095"/>
              <a:gd name="connsiteX5" fmla="*/ 134678 w 269356"/>
              <a:gd name="connsiteY5" fmla="*/ 252076 h 315095"/>
              <a:gd name="connsiteX6" fmla="*/ 0 w 269356"/>
              <a:gd name="connsiteY6" fmla="*/ 252076 h 315095"/>
              <a:gd name="connsiteX7" fmla="*/ 0 w 269356"/>
              <a:gd name="connsiteY7" fmla="*/ 63019 h 3150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69356" h="315095">
                <a:moveTo>
                  <a:pt x="0" y="63019"/>
                </a:moveTo>
                <a:lnTo>
                  <a:pt x="134678" y="63019"/>
                </a:lnTo>
                <a:lnTo>
                  <a:pt x="134678" y="0"/>
                </a:lnTo>
                <a:lnTo>
                  <a:pt x="269356" y="157548"/>
                </a:lnTo>
                <a:lnTo>
                  <a:pt x="134678" y="315095"/>
                </a:lnTo>
                <a:lnTo>
                  <a:pt x="134678" y="252076"/>
                </a:lnTo>
                <a:lnTo>
                  <a:pt x="0" y="252076"/>
                </a:lnTo>
                <a:lnTo>
                  <a:pt x="0" y="63019"/>
                </a:lnTo>
                <a:close/>
              </a:path>
            </a:pathLst>
          </a:custGeom>
          <a:solidFill>
            <a:schemeClr val="accent4"/>
          </a:solidFill>
        </p:spPr>
        <p:style>
          <a:lnRef idx="0">
            <a:schemeClr val="accent1">
              <a:tint val="60000"/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6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0" tIns="63019" rIns="80807" bIns="63019" numCol="1" spcCol="1270" anchor="ctr" anchorCtr="0">
            <a:noAutofit/>
          </a:bodyPr>
          <a:lstStyle/>
          <a:p>
            <a:pPr marL="0" lvl="0" indent="0" algn="ctr" defTabSz="5778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endParaRPr lang="fr-FR" sz="1300" kern="1200" dirty="0">
              <a:solidFill>
                <a:schemeClr val="accent5"/>
              </a:solidFill>
            </a:endParaRPr>
          </a:p>
        </p:txBody>
      </p:sp>
      <p:sp>
        <p:nvSpPr>
          <p:cNvPr id="24" name="Forme libre : forme 23">
            <a:extLst>
              <a:ext uri="{FF2B5EF4-FFF2-40B4-BE49-F238E27FC236}">
                <a16:creationId xmlns:a16="http://schemas.microsoft.com/office/drawing/2014/main" id="{5B4DA1F8-EE68-4649-B622-DCCC27B6FBBE}"/>
              </a:ext>
            </a:extLst>
          </p:cNvPr>
          <p:cNvSpPr/>
          <p:nvPr/>
        </p:nvSpPr>
        <p:spPr>
          <a:xfrm>
            <a:off x="3348999" y="1385710"/>
            <a:ext cx="258763" cy="322322"/>
          </a:xfrm>
          <a:custGeom>
            <a:avLst/>
            <a:gdLst>
              <a:gd name="connsiteX0" fmla="*/ 0 w 269356"/>
              <a:gd name="connsiteY0" fmla="*/ 63019 h 315095"/>
              <a:gd name="connsiteX1" fmla="*/ 134678 w 269356"/>
              <a:gd name="connsiteY1" fmla="*/ 63019 h 315095"/>
              <a:gd name="connsiteX2" fmla="*/ 134678 w 269356"/>
              <a:gd name="connsiteY2" fmla="*/ 0 h 315095"/>
              <a:gd name="connsiteX3" fmla="*/ 269356 w 269356"/>
              <a:gd name="connsiteY3" fmla="*/ 157548 h 315095"/>
              <a:gd name="connsiteX4" fmla="*/ 134678 w 269356"/>
              <a:gd name="connsiteY4" fmla="*/ 315095 h 315095"/>
              <a:gd name="connsiteX5" fmla="*/ 134678 w 269356"/>
              <a:gd name="connsiteY5" fmla="*/ 252076 h 315095"/>
              <a:gd name="connsiteX6" fmla="*/ 0 w 269356"/>
              <a:gd name="connsiteY6" fmla="*/ 252076 h 315095"/>
              <a:gd name="connsiteX7" fmla="*/ 0 w 269356"/>
              <a:gd name="connsiteY7" fmla="*/ 63019 h 3150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69356" h="315095">
                <a:moveTo>
                  <a:pt x="0" y="63019"/>
                </a:moveTo>
                <a:lnTo>
                  <a:pt x="134678" y="63019"/>
                </a:lnTo>
                <a:lnTo>
                  <a:pt x="134678" y="0"/>
                </a:lnTo>
                <a:lnTo>
                  <a:pt x="269356" y="157548"/>
                </a:lnTo>
                <a:lnTo>
                  <a:pt x="134678" y="315095"/>
                </a:lnTo>
                <a:lnTo>
                  <a:pt x="134678" y="252076"/>
                </a:lnTo>
                <a:lnTo>
                  <a:pt x="0" y="252076"/>
                </a:lnTo>
                <a:lnTo>
                  <a:pt x="0" y="63019"/>
                </a:lnTo>
                <a:close/>
              </a:path>
            </a:pathLst>
          </a:custGeom>
          <a:solidFill>
            <a:schemeClr val="accent5"/>
          </a:solidFill>
        </p:spPr>
        <p:style>
          <a:lnRef idx="0">
            <a:schemeClr val="accent1">
              <a:tint val="60000"/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6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0" tIns="63019" rIns="80807" bIns="63019" numCol="1" spcCol="1270" anchor="ctr" anchorCtr="0">
            <a:noAutofit/>
          </a:bodyPr>
          <a:lstStyle/>
          <a:p>
            <a:pPr marL="0" lvl="0" indent="0" algn="ctr" defTabSz="5778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endParaRPr lang="fr-FR" sz="1300" kern="1200" dirty="0"/>
          </a:p>
        </p:txBody>
      </p:sp>
      <p:sp>
        <p:nvSpPr>
          <p:cNvPr id="25" name="Forme libre : forme 24">
            <a:extLst>
              <a:ext uri="{FF2B5EF4-FFF2-40B4-BE49-F238E27FC236}">
                <a16:creationId xmlns:a16="http://schemas.microsoft.com/office/drawing/2014/main" id="{57B85203-4169-4456-9700-51DBE207964C}"/>
              </a:ext>
            </a:extLst>
          </p:cNvPr>
          <p:cNvSpPr/>
          <p:nvPr/>
        </p:nvSpPr>
        <p:spPr>
          <a:xfrm>
            <a:off x="3324832" y="7447427"/>
            <a:ext cx="258762" cy="324000"/>
          </a:xfrm>
          <a:custGeom>
            <a:avLst/>
            <a:gdLst>
              <a:gd name="connsiteX0" fmla="*/ 0 w 269356"/>
              <a:gd name="connsiteY0" fmla="*/ 63019 h 315095"/>
              <a:gd name="connsiteX1" fmla="*/ 134678 w 269356"/>
              <a:gd name="connsiteY1" fmla="*/ 63019 h 315095"/>
              <a:gd name="connsiteX2" fmla="*/ 134678 w 269356"/>
              <a:gd name="connsiteY2" fmla="*/ 0 h 315095"/>
              <a:gd name="connsiteX3" fmla="*/ 269356 w 269356"/>
              <a:gd name="connsiteY3" fmla="*/ 157548 h 315095"/>
              <a:gd name="connsiteX4" fmla="*/ 134678 w 269356"/>
              <a:gd name="connsiteY4" fmla="*/ 315095 h 315095"/>
              <a:gd name="connsiteX5" fmla="*/ 134678 w 269356"/>
              <a:gd name="connsiteY5" fmla="*/ 252076 h 315095"/>
              <a:gd name="connsiteX6" fmla="*/ 0 w 269356"/>
              <a:gd name="connsiteY6" fmla="*/ 252076 h 315095"/>
              <a:gd name="connsiteX7" fmla="*/ 0 w 269356"/>
              <a:gd name="connsiteY7" fmla="*/ 63019 h 3150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69356" h="315095">
                <a:moveTo>
                  <a:pt x="0" y="63019"/>
                </a:moveTo>
                <a:lnTo>
                  <a:pt x="134678" y="63019"/>
                </a:lnTo>
                <a:lnTo>
                  <a:pt x="134678" y="0"/>
                </a:lnTo>
                <a:lnTo>
                  <a:pt x="269356" y="157548"/>
                </a:lnTo>
                <a:lnTo>
                  <a:pt x="134678" y="315095"/>
                </a:lnTo>
                <a:lnTo>
                  <a:pt x="134678" y="252076"/>
                </a:lnTo>
                <a:lnTo>
                  <a:pt x="0" y="252076"/>
                </a:lnTo>
                <a:lnTo>
                  <a:pt x="0" y="63019"/>
                </a:lnTo>
                <a:close/>
              </a:path>
            </a:pathLst>
          </a:custGeom>
          <a:solidFill>
            <a:srgbClr val="E923A2"/>
          </a:solidFill>
        </p:spPr>
        <p:style>
          <a:lnRef idx="0">
            <a:schemeClr val="accent1">
              <a:tint val="60000"/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6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0" tIns="63019" rIns="80807" bIns="63019" numCol="1" spcCol="1270" anchor="ctr" anchorCtr="0">
            <a:noAutofit/>
          </a:bodyPr>
          <a:lstStyle/>
          <a:p>
            <a:pPr marL="0" lvl="0" indent="0" algn="ctr" defTabSz="5778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endParaRPr lang="fr-FR" sz="1300" kern="1200" dirty="0"/>
          </a:p>
        </p:txBody>
      </p:sp>
      <p:sp>
        <p:nvSpPr>
          <p:cNvPr id="28" name="ZoneTexte 27">
            <a:extLst>
              <a:ext uri="{FF2B5EF4-FFF2-40B4-BE49-F238E27FC236}">
                <a16:creationId xmlns:a16="http://schemas.microsoft.com/office/drawing/2014/main" id="{2CE9B3D4-A954-4089-88DE-13A38B66E04B}"/>
              </a:ext>
            </a:extLst>
          </p:cNvPr>
          <p:cNvSpPr txBox="1"/>
          <p:nvPr/>
        </p:nvSpPr>
        <p:spPr>
          <a:xfrm>
            <a:off x="1750653" y="322883"/>
            <a:ext cx="36258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b="1" u="sng" dirty="0">
                <a:solidFill>
                  <a:schemeClr val="accent5">
                    <a:lumMod val="50000"/>
                  </a:schemeClr>
                </a:solidFill>
              </a:rPr>
              <a:t>Annexe 1 : Liste des situations</a:t>
            </a:r>
          </a:p>
        </p:txBody>
      </p:sp>
      <p:sp>
        <p:nvSpPr>
          <p:cNvPr id="26" name="ZoneTexte 25">
            <a:extLst>
              <a:ext uri="{FF2B5EF4-FFF2-40B4-BE49-F238E27FC236}">
                <a16:creationId xmlns:a16="http://schemas.microsoft.com/office/drawing/2014/main" id="{617C2DC9-9AB4-4E92-ABCC-2EC59B52365F}"/>
              </a:ext>
            </a:extLst>
          </p:cNvPr>
          <p:cNvSpPr txBox="1"/>
          <p:nvPr/>
        </p:nvSpPr>
        <p:spPr>
          <a:xfrm>
            <a:off x="5818463" y="45884"/>
            <a:ext cx="143641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dirty="0"/>
              <a:t>DSDEN 78 – DP2</a:t>
            </a:r>
          </a:p>
        </p:txBody>
      </p:sp>
      <p:pic>
        <p:nvPicPr>
          <p:cNvPr id="21" name="Image 20">
            <a:extLst>
              <a:ext uri="{FF2B5EF4-FFF2-40B4-BE49-F238E27FC236}">
                <a16:creationId xmlns:a16="http://schemas.microsoft.com/office/drawing/2014/main" id="{8672758D-FA0A-4F0A-A6FA-CF87271538D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633" y="60936"/>
            <a:ext cx="1960883" cy="6510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5458426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273</TotalTime>
  <Words>410</Words>
  <Application>Microsoft Office PowerPoint</Application>
  <PresentationFormat>Personnalisé</PresentationFormat>
  <Paragraphs>30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Thème Office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Caroline Bellaize</dc:creator>
  <cp:lastModifiedBy>Morganne Maillot</cp:lastModifiedBy>
  <cp:revision>34</cp:revision>
  <cp:lastPrinted>2024-09-23T15:43:02Z</cp:lastPrinted>
  <dcterms:created xsi:type="dcterms:W3CDTF">2024-09-19T08:47:16Z</dcterms:created>
  <dcterms:modified xsi:type="dcterms:W3CDTF">2025-09-25T08:38:26Z</dcterms:modified>
</cp:coreProperties>
</file>