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1" r:id="rId1"/>
  </p:sldMasterIdLst>
  <p:notesMasterIdLst>
    <p:notesMasterId r:id="rId3"/>
  </p:notesMasterIdLst>
  <p:handoutMasterIdLst>
    <p:handoutMasterId r:id="rId4"/>
  </p:handoutMasterIdLst>
  <p:sldIdLst>
    <p:sldId id="259" r:id="rId2"/>
  </p:sldIdLst>
  <p:sldSz cx="7559675" cy="10079038"/>
  <p:notesSz cx="6797675" cy="9926638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ction par défaut" id="{5EB3BB7F-6A11-40AC-A6F4-C19D5E5248C0}">
          <p14:sldIdLst/>
        </p14:section>
        <p14:section name="Section sans titre" id="{6F8A84FD-71D0-4C0D-9E72-558DE1860F6F}">
          <p14:sldIdLst>
            <p14:sldId id="259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CB953"/>
    <a:srgbClr val="FFFFFF"/>
    <a:srgbClr val="8EC26A"/>
    <a:srgbClr val="A0CC82"/>
    <a:srgbClr val="90D8A1"/>
    <a:srgbClr val="86DACE"/>
    <a:srgbClr val="91BCE3"/>
    <a:srgbClr val="F7D9EE"/>
    <a:srgbClr val="EEB4D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6" d="100"/>
          <a:sy n="76" d="100"/>
        </p:scale>
        <p:origin x="304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BEC30FD-94C8-4077-8F15-701A7C39D356}" type="doc">
      <dgm:prSet loTypeId="urn:microsoft.com/office/officeart/2005/8/layout/process2" loCatId="process" qsTypeId="urn:microsoft.com/office/officeart/2005/8/quickstyle/3d3" qsCatId="3D" csTypeId="urn:microsoft.com/office/officeart/2005/8/colors/colorful5" csCatId="colorful" phldr="1"/>
      <dgm:spPr/>
      <dgm:t>
        <a:bodyPr/>
        <a:lstStyle/>
        <a:p>
          <a:endParaRPr lang="fr-FR"/>
        </a:p>
      </dgm:t>
    </dgm:pt>
    <dgm:pt modelId="{6EBB17BA-5E98-42CF-B5E1-06FD7C40AE0B}">
      <dgm:prSet phldrT="[Texte]" custT="1"/>
      <dgm:spPr>
        <a:solidFill>
          <a:srgbClr val="91BCE3"/>
        </a:solidFill>
      </dgm:spPr>
      <dgm:t>
        <a:bodyPr/>
        <a:lstStyle/>
        <a:p>
          <a:pPr algn="ctr"/>
          <a:r>
            <a:rPr lang="fr-FR" sz="1600" b="1" dirty="0">
              <a:solidFill>
                <a:schemeClr val="accent1">
                  <a:lumMod val="50000"/>
                </a:schemeClr>
              </a:solidFill>
            </a:rPr>
            <a:t>CANDIDATURES</a:t>
          </a:r>
        </a:p>
        <a:p>
          <a:pPr algn="ctr"/>
          <a:r>
            <a:rPr lang="fr-FR" sz="1200" dirty="0">
              <a:solidFill>
                <a:schemeClr val="accent1">
                  <a:lumMod val="50000"/>
                </a:schemeClr>
              </a:solidFill>
            </a:rPr>
            <a:t>Via la plateforme COLIBRIS</a:t>
          </a:r>
        </a:p>
        <a:p>
          <a:pPr algn="ctr"/>
          <a:r>
            <a:rPr lang="fr-FR" sz="1400" b="1" i="0" dirty="0">
              <a:solidFill>
                <a:schemeClr val="accent1">
                  <a:lumMod val="50000"/>
                </a:schemeClr>
              </a:solidFill>
              <a:effectLst/>
            </a:rPr>
            <a:t>Du vendredi 26 septembre 2025</a:t>
          </a:r>
        </a:p>
        <a:p>
          <a:pPr algn="ctr"/>
          <a:r>
            <a:rPr lang="fr-FR" sz="1400" dirty="0">
              <a:solidFill>
                <a:schemeClr val="accent1">
                  <a:lumMod val="50000"/>
                </a:schemeClr>
              </a:solidFill>
            </a:rPr>
            <a:t>au</a:t>
          </a:r>
        </a:p>
        <a:p>
          <a:pPr algn="ctr"/>
          <a:r>
            <a:rPr lang="fr-FR" sz="1400" b="1" i="0" dirty="0">
              <a:solidFill>
                <a:schemeClr val="accent1">
                  <a:lumMod val="50000"/>
                </a:schemeClr>
              </a:solidFill>
            </a:rPr>
            <a:t>Dimanche 19 octobre 2025</a:t>
          </a:r>
        </a:p>
      </dgm:t>
    </dgm:pt>
    <dgm:pt modelId="{DC700B47-4206-4721-98CC-728B6B411D42}" type="parTrans" cxnId="{AA883B6F-C86C-4B1F-AD1E-07ED97CDA0EB}">
      <dgm:prSet/>
      <dgm:spPr/>
      <dgm:t>
        <a:bodyPr/>
        <a:lstStyle/>
        <a:p>
          <a:endParaRPr lang="fr-FR"/>
        </a:p>
      </dgm:t>
    </dgm:pt>
    <dgm:pt modelId="{6FE2347A-1AFA-41E7-B5D4-DA4FE5CBBA4B}" type="sibTrans" cxnId="{AA883B6F-C86C-4B1F-AD1E-07ED97CDA0EB}">
      <dgm:prSet/>
      <dgm:spPr/>
      <dgm:t>
        <a:bodyPr/>
        <a:lstStyle/>
        <a:p>
          <a:endParaRPr lang="fr-FR"/>
        </a:p>
      </dgm:t>
    </dgm:pt>
    <dgm:pt modelId="{D1EE0FA9-80BD-47FC-A3E3-97A58B2FE0AC}">
      <dgm:prSet custT="1"/>
      <dgm:spPr>
        <a:solidFill>
          <a:srgbClr val="86DACE"/>
        </a:solidFill>
      </dgm:spPr>
      <dgm:t>
        <a:bodyPr/>
        <a:lstStyle/>
        <a:p>
          <a:r>
            <a:rPr lang="fr-FR" sz="1600" b="1" dirty="0">
              <a:solidFill>
                <a:schemeClr val="accent1">
                  <a:lumMod val="50000"/>
                </a:schemeClr>
              </a:solidFill>
            </a:rPr>
            <a:t>ENTRETIENS</a:t>
          </a:r>
        </a:p>
        <a:p>
          <a:r>
            <a:rPr lang="fr-FR" sz="1400" dirty="0">
              <a:solidFill>
                <a:schemeClr val="accent1">
                  <a:lumMod val="50000"/>
                </a:schemeClr>
              </a:solidFill>
            </a:rPr>
            <a:t>En circonscription jusqu'au 12 novembre</a:t>
          </a:r>
        </a:p>
        <a:p>
          <a:r>
            <a:rPr lang="fr-FR" sz="1400" dirty="0">
              <a:solidFill>
                <a:schemeClr val="accent1">
                  <a:lumMod val="50000"/>
                </a:schemeClr>
              </a:solidFill>
            </a:rPr>
            <a:t>La commission départementale </a:t>
          </a:r>
        </a:p>
        <a:p>
          <a:r>
            <a:rPr lang="fr-FR" sz="1400" dirty="0">
              <a:solidFill>
                <a:schemeClr val="accent1">
                  <a:lumMod val="50000"/>
                </a:schemeClr>
              </a:solidFill>
            </a:rPr>
            <a:t>se tiendra le </a:t>
          </a:r>
        </a:p>
        <a:p>
          <a:r>
            <a:rPr lang="fr-FR" sz="1400" b="1" i="0" dirty="0">
              <a:solidFill>
                <a:schemeClr val="accent1">
                  <a:lumMod val="50000"/>
                </a:schemeClr>
              </a:solidFill>
            </a:rPr>
            <a:t>26 novembre 2025</a:t>
          </a:r>
        </a:p>
      </dgm:t>
    </dgm:pt>
    <dgm:pt modelId="{D15CA59B-8E02-4324-9254-9321B89A22DB}" type="sibTrans" cxnId="{A1DA2A92-8266-457B-8D8C-BD5251BBD535}">
      <dgm:prSet/>
      <dgm:spPr/>
      <dgm:t>
        <a:bodyPr/>
        <a:lstStyle/>
        <a:p>
          <a:endParaRPr lang="fr-FR"/>
        </a:p>
      </dgm:t>
    </dgm:pt>
    <dgm:pt modelId="{F68B9C84-5AB9-4EF4-9609-45C87F644CAB}" type="parTrans" cxnId="{A1DA2A92-8266-457B-8D8C-BD5251BBD535}">
      <dgm:prSet/>
      <dgm:spPr/>
      <dgm:t>
        <a:bodyPr/>
        <a:lstStyle/>
        <a:p>
          <a:endParaRPr lang="fr-FR"/>
        </a:p>
      </dgm:t>
    </dgm:pt>
    <dgm:pt modelId="{3BA637D3-CE58-4FFD-8BF4-21DB16BF8EB7}">
      <dgm:prSet phldrT="[Texte]" custT="1"/>
      <dgm:spPr>
        <a:solidFill>
          <a:srgbClr val="7CB953"/>
        </a:solidFill>
      </dgm:spPr>
      <dgm:t>
        <a:bodyPr/>
        <a:lstStyle/>
        <a:p>
          <a:r>
            <a:rPr lang="fr-FR" sz="1800" b="1" dirty="0">
              <a:solidFill>
                <a:schemeClr val="accent1">
                  <a:lumMod val="50000"/>
                </a:schemeClr>
              </a:solidFill>
            </a:rPr>
            <a:t>RÉSULTATS</a:t>
          </a:r>
        </a:p>
        <a:p>
          <a:endParaRPr lang="fr-FR" sz="1100" dirty="0">
            <a:solidFill>
              <a:schemeClr val="accent1">
                <a:lumMod val="50000"/>
              </a:schemeClr>
            </a:solidFill>
          </a:endParaRPr>
        </a:p>
        <a:p>
          <a:r>
            <a:rPr lang="fr-FR" sz="1800" dirty="0">
              <a:solidFill>
                <a:schemeClr val="accent1">
                  <a:lumMod val="50000"/>
                </a:schemeClr>
              </a:solidFill>
            </a:rPr>
            <a:t>A partir </a:t>
          </a:r>
          <a:r>
            <a:rPr lang="fr-FR" sz="1800">
              <a:solidFill>
                <a:schemeClr val="accent1">
                  <a:lumMod val="50000"/>
                </a:schemeClr>
              </a:solidFill>
            </a:rPr>
            <a:t>du 2 </a:t>
          </a:r>
          <a:r>
            <a:rPr lang="fr-FR" sz="1800" dirty="0">
              <a:solidFill>
                <a:schemeClr val="accent1">
                  <a:lumMod val="50000"/>
                </a:schemeClr>
              </a:solidFill>
            </a:rPr>
            <a:t>février 2026</a:t>
          </a:r>
        </a:p>
        <a:p>
          <a:endParaRPr lang="fr-FR" sz="1100" dirty="0"/>
        </a:p>
      </dgm:t>
    </dgm:pt>
    <dgm:pt modelId="{D2A17222-E86E-4C6F-A252-1631F5AE195C}" type="sibTrans" cxnId="{B30F32DB-01F5-4D31-9179-CA9F79C5EF3B}">
      <dgm:prSet/>
      <dgm:spPr/>
      <dgm:t>
        <a:bodyPr/>
        <a:lstStyle/>
        <a:p>
          <a:endParaRPr lang="fr-FR"/>
        </a:p>
      </dgm:t>
    </dgm:pt>
    <dgm:pt modelId="{776C9F95-5CB9-4AFC-9412-C52C87D6B837}" type="parTrans" cxnId="{B30F32DB-01F5-4D31-9179-CA9F79C5EF3B}">
      <dgm:prSet/>
      <dgm:spPr/>
      <dgm:t>
        <a:bodyPr/>
        <a:lstStyle/>
        <a:p>
          <a:endParaRPr lang="fr-FR"/>
        </a:p>
      </dgm:t>
    </dgm:pt>
    <dgm:pt modelId="{569B5567-E1B3-4C2C-8D62-E1B5A2311687}">
      <dgm:prSet phldrT="[Texte]" custT="1"/>
      <dgm:spPr>
        <a:solidFill>
          <a:srgbClr val="90D8A1"/>
        </a:solidFill>
      </dgm:spPr>
      <dgm:t>
        <a:bodyPr/>
        <a:lstStyle/>
        <a:p>
          <a:endParaRPr lang="fr-FR" sz="1400" dirty="0"/>
        </a:p>
        <a:p>
          <a:r>
            <a:rPr lang="fr-FR" sz="1600" b="1" dirty="0">
              <a:solidFill>
                <a:schemeClr val="accent1">
                  <a:lumMod val="50000"/>
                </a:schemeClr>
              </a:solidFill>
            </a:rPr>
            <a:t>FORMATIONS</a:t>
          </a:r>
        </a:p>
        <a:p>
          <a:r>
            <a:rPr lang="fr-FR" sz="1400" dirty="0">
              <a:solidFill>
                <a:schemeClr val="accent1">
                  <a:lumMod val="50000"/>
                </a:schemeClr>
              </a:solidFill>
            </a:rPr>
            <a:t>1</a:t>
          </a:r>
          <a:r>
            <a:rPr lang="fr-FR" sz="1400" baseline="30000" dirty="0">
              <a:solidFill>
                <a:schemeClr val="accent1">
                  <a:lumMod val="50000"/>
                </a:schemeClr>
              </a:solidFill>
            </a:rPr>
            <a:t>er</a:t>
          </a:r>
          <a:r>
            <a:rPr lang="fr-FR" sz="1400" dirty="0">
              <a:solidFill>
                <a:schemeClr val="accent1">
                  <a:lumMod val="50000"/>
                </a:schemeClr>
              </a:solidFill>
            </a:rPr>
            <a:t> groupe :</a:t>
          </a:r>
        </a:p>
        <a:p>
          <a:r>
            <a:rPr lang="fr-FR" sz="1400" i="1" dirty="0">
              <a:solidFill>
                <a:schemeClr val="accent1">
                  <a:lumMod val="50000"/>
                </a:schemeClr>
              </a:solidFill>
            </a:rPr>
            <a:t>12, 13 et 15 janvier 2026</a:t>
          </a:r>
        </a:p>
        <a:p>
          <a:r>
            <a:rPr lang="fr-FR" sz="1400" dirty="0">
              <a:solidFill>
                <a:schemeClr val="accent1">
                  <a:lumMod val="50000"/>
                </a:schemeClr>
              </a:solidFill>
            </a:rPr>
            <a:t>2</a:t>
          </a:r>
          <a:r>
            <a:rPr lang="fr-FR" sz="1400" baseline="30000" dirty="0">
              <a:solidFill>
                <a:schemeClr val="accent1">
                  <a:lumMod val="50000"/>
                </a:schemeClr>
              </a:solidFill>
            </a:rPr>
            <a:t>ème</a:t>
          </a:r>
          <a:r>
            <a:rPr lang="fr-FR" sz="1400" dirty="0">
              <a:solidFill>
                <a:schemeClr val="accent1">
                  <a:lumMod val="50000"/>
                </a:schemeClr>
              </a:solidFill>
            </a:rPr>
            <a:t> groupe :</a:t>
          </a:r>
        </a:p>
        <a:p>
          <a:r>
            <a:rPr lang="fr-FR" sz="1400" i="1" dirty="0">
              <a:solidFill>
                <a:schemeClr val="accent1">
                  <a:lumMod val="50000"/>
                </a:schemeClr>
              </a:solidFill>
            </a:rPr>
            <a:t>20, 22 et 23 janvier 2026</a:t>
          </a:r>
        </a:p>
        <a:p>
          <a:endParaRPr lang="fr-FR" sz="1100" dirty="0"/>
        </a:p>
      </dgm:t>
    </dgm:pt>
    <dgm:pt modelId="{8154CEDA-8114-4F55-823E-CCDCE0536457}" type="sibTrans" cxnId="{87C4024B-1DC5-4272-BE86-54D532107CA6}">
      <dgm:prSet/>
      <dgm:spPr/>
      <dgm:t>
        <a:bodyPr/>
        <a:lstStyle/>
        <a:p>
          <a:endParaRPr lang="fr-FR"/>
        </a:p>
      </dgm:t>
    </dgm:pt>
    <dgm:pt modelId="{D22CA128-1B8F-44F8-BC2C-FA1E58FB7897}" type="parTrans" cxnId="{87C4024B-1DC5-4272-BE86-54D532107CA6}">
      <dgm:prSet/>
      <dgm:spPr/>
      <dgm:t>
        <a:bodyPr/>
        <a:lstStyle/>
        <a:p>
          <a:endParaRPr lang="fr-FR"/>
        </a:p>
      </dgm:t>
    </dgm:pt>
    <dgm:pt modelId="{C4F878A1-0B03-47E9-A51B-B7D89E4F337E}" type="pres">
      <dgm:prSet presAssocID="{FBEC30FD-94C8-4077-8F15-701A7C39D356}" presName="linearFlow" presStyleCnt="0">
        <dgm:presLayoutVars>
          <dgm:resizeHandles val="exact"/>
        </dgm:presLayoutVars>
      </dgm:prSet>
      <dgm:spPr/>
    </dgm:pt>
    <dgm:pt modelId="{74487B9F-F767-4BDF-824E-A9E174EA2AE4}" type="pres">
      <dgm:prSet presAssocID="{6EBB17BA-5E98-42CF-B5E1-06FD7C40AE0B}" presName="node" presStyleLbl="node1" presStyleIdx="0" presStyleCnt="4">
        <dgm:presLayoutVars>
          <dgm:bulletEnabled val="1"/>
        </dgm:presLayoutVars>
      </dgm:prSet>
      <dgm:spPr/>
    </dgm:pt>
    <dgm:pt modelId="{FB1F4E82-10C0-497B-B57D-262457EC458D}" type="pres">
      <dgm:prSet presAssocID="{6FE2347A-1AFA-41E7-B5D4-DA4FE5CBBA4B}" presName="sibTrans" presStyleLbl="sibTrans2D1" presStyleIdx="0" presStyleCnt="3"/>
      <dgm:spPr/>
    </dgm:pt>
    <dgm:pt modelId="{AF876407-385E-4688-90F8-9A22FCE488F6}" type="pres">
      <dgm:prSet presAssocID="{6FE2347A-1AFA-41E7-B5D4-DA4FE5CBBA4B}" presName="connectorText" presStyleLbl="sibTrans2D1" presStyleIdx="0" presStyleCnt="3"/>
      <dgm:spPr/>
    </dgm:pt>
    <dgm:pt modelId="{B1910386-E178-467C-A220-23920E86B17A}" type="pres">
      <dgm:prSet presAssocID="{D1EE0FA9-80BD-47FC-A3E3-97A58B2FE0AC}" presName="node" presStyleLbl="node1" presStyleIdx="1" presStyleCnt="4">
        <dgm:presLayoutVars>
          <dgm:bulletEnabled val="1"/>
        </dgm:presLayoutVars>
      </dgm:prSet>
      <dgm:spPr/>
    </dgm:pt>
    <dgm:pt modelId="{F84CC74D-FEA4-47C6-AB15-33E585A64E25}" type="pres">
      <dgm:prSet presAssocID="{D15CA59B-8E02-4324-9254-9321B89A22DB}" presName="sibTrans" presStyleLbl="sibTrans2D1" presStyleIdx="1" presStyleCnt="3"/>
      <dgm:spPr/>
    </dgm:pt>
    <dgm:pt modelId="{20633DDE-F655-41BB-9930-CF85E7C25CBF}" type="pres">
      <dgm:prSet presAssocID="{D15CA59B-8E02-4324-9254-9321B89A22DB}" presName="connectorText" presStyleLbl="sibTrans2D1" presStyleIdx="1" presStyleCnt="3"/>
      <dgm:spPr/>
    </dgm:pt>
    <dgm:pt modelId="{532AB38F-228A-4337-AD31-61A15C8040EB}" type="pres">
      <dgm:prSet presAssocID="{569B5567-E1B3-4C2C-8D62-E1B5A2311687}" presName="node" presStyleLbl="node1" presStyleIdx="2" presStyleCnt="4">
        <dgm:presLayoutVars>
          <dgm:bulletEnabled val="1"/>
        </dgm:presLayoutVars>
      </dgm:prSet>
      <dgm:spPr/>
    </dgm:pt>
    <dgm:pt modelId="{371F7670-F505-4FCE-8DFF-EA84A3F3B6B5}" type="pres">
      <dgm:prSet presAssocID="{8154CEDA-8114-4F55-823E-CCDCE0536457}" presName="sibTrans" presStyleLbl="sibTrans2D1" presStyleIdx="2" presStyleCnt="3"/>
      <dgm:spPr/>
    </dgm:pt>
    <dgm:pt modelId="{72719A98-9BA7-4552-AE92-DF30B205C92D}" type="pres">
      <dgm:prSet presAssocID="{8154CEDA-8114-4F55-823E-CCDCE0536457}" presName="connectorText" presStyleLbl="sibTrans2D1" presStyleIdx="2" presStyleCnt="3"/>
      <dgm:spPr/>
    </dgm:pt>
    <dgm:pt modelId="{31881438-53DE-42F5-AF9A-C655520C549F}" type="pres">
      <dgm:prSet presAssocID="{3BA637D3-CE58-4FFD-8BF4-21DB16BF8EB7}" presName="node" presStyleLbl="node1" presStyleIdx="3" presStyleCnt="4" custLinFactNeighborY="-6803">
        <dgm:presLayoutVars>
          <dgm:bulletEnabled val="1"/>
        </dgm:presLayoutVars>
      </dgm:prSet>
      <dgm:spPr/>
    </dgm:pt>
  </dgm:ptLst>
  <dgm:cxnLst>
    <dgm:cxn modelId="{08402708-34C4-4066-8F38-46812F719FC3}" type="presOf" srcId="{D15CA59B-8E02-4324-9254-9321B89A22DB}" destId="{F84CC74D-FEA4-47C6-AB15-33E585A64E25}" srcOrd="0" destOrd="0" presId="urn:microsoft.com/office/officeart/2005/8/layout/process2"/>
    <dgm:cxn modelId="{5C23130B-C297-4557-97A2-3E6A418C89B0}" type="presOf" srcId="{3BA637D3-CE58-4FFD-8BF4-21DB16BF8EB7}" destId="{31881438-53DE-42F5-AF9A-C655520C549F}" srcOrd="0" destOrd="0" presId="urn:microsoft.com/office/officeart/2005/8/layout/process2"/>
    <dgm:cxn modelId="{9A38A03A-23C6-4573-9FAF-9C2116538112}" type="presOf" srcId="{569B5567-E1B3-4C2C-8D62-E1B5A2311687}" destId="{532AB38F-228A-4337-AD31-61A15C8040EB}" srcOrd="0" destOrd="0" presId="urn:microsoft.com/office/officeart/2005/8/layout/process2"/>
    <dgm:cxn modelId="{87C4024B-1DC5-4272-BE86-54D532107CA6}" srcId="{FBEC30FD-94C8-4077-8F15-701A7C39D356}" destId="{569B5567-E1B3-4C2C-8D62-E1B5A2311687}" srcOrd="2" destOrd="0" parTransId="{D22CA128-1B8F-44F8-BC2C-FA1E58FB7897}" sibTransId="{8154CEDA-8114-4F55-823E-CCDCE0536457}"/>
    <dgm:cxn modelId="{AA883B6F-C86C-4B1F-AD1E-07ED97CDA0EB}" srcId="{FBEC30FD-94C8-4077-8F15-701A7C39D356}" destId="{6EBB17BA-5E98-42CF-B5E1-06FD7C40AE0B}" srcOrd="0" destOrd="0" parTransId="{DC700B47-4206-4721-98CC-728B6B411D42}" sibTransId="{6FE2347A-1AFA-41E7-B5D4-DA4FE5CBBA4B}"/>
    <dgm:cxn modelId="{546CEB77-27A1-412F-A55A-ADC284731F98}" type="presOf" srcId="{8154CEDA-8114-4F55-823E-CCDCE0536457}" destId="{72719A98-9BA7-4552-AE92-DF30B205C92D}" srcOrd="1" destOrd="0" presId="urn:microsoft.com/office/officeart/2005/8/layout/process2"/>
    <dgm:cxn modelId="{6DCAB059-D23C-487F-BBBE-0E74AA651A4F}" type="presOf" srcId="{D15CA59B-8E02-4324-9254-9321B89A22DB}" destId="{20633DDE-F655-41BB-9930-CF85E7C25CBF}" srcOrd="1" destOrd="0" presId="urn:microsoft.com/office/officeart/2005/8/layout/process2"/>
    <dgm:cxn modelId="{3B94E25A-00B1-436D-8F1C-FAF74DB263C0}" type="presOf" srcId="{6EBB17BA-5E98-42CF-B5E1-06FD7C40AE0B}" destId="{74487B9F-F767-4BDF-824E-A9E174EA2AE4}" srcOrd="0" destOrd="0" presId="urn:microsoft.com/office/officeart/2005/8/layout/process2"/>
    <dgm:cxn modelId="{A1DA2A92-8266-457B-8D8C-BD5251BBD535}" srcId="{FBEC30FD-94C8-4077-8F15-701A7C39D356}" destId="{D1EE0FA9-80BD-47FC-A3E3-97A58B2FE0AC}" srcOrd="1" destOrd="0" parTransId="{F68B9C84-5AB9-4EF4-9609-45C87F644CAB}" sibTransId="{D15CA59B-8E02-4324-9254-9321B89A22DB}"/>
    <dgm:cxn modelId="{37A720A4-0868-4318-8A49-5C0E88D3F54C}" type="presOf" srcId="{6FE2347A-1AFA-41E7-B5D4-DA4FE5CBBA4B}" destId="{FB1F4E82-10C0-497B-B57D-262457EC458D}" srcOrd="0" destOrd="0" presId="urn:microsoft.com/office/officeart/2005/8/layout/process2"/>
    <dgm:cxn modelId="{1F6B78AD-713C-4E8B-99DE-44F28251820B}" type="presOf" srcId="{D1EE0FA9-80BD-47FC-A3E3-97A58B2FE0AC}" destId="{B1910386-E178-467C-A220-23920E86B17A}" srcOrd="0" destOrd="0" presId="urn:microsoft.com/office/officeart/2005/8/layout/process2"/>
    <dgm:cxn modelId="{D6A978B9-F054-49A3-A91E-45FAEE21DAE3}" type="presOf" srcId="{6FE2347A-1AFA-41E7-B5D4-DA4FE5CBBA4B}" destId="{AF876407-385E-4688-90F8-9A22FCE488F6}" srcOrd="1" destOrd="0" presId="urn:microsoft.com/office/officeart/2005/8/layout/process2"/>
    <dgm:cxn modelId="{5A2DB1C2-CAF9-4FE6-9BFB-29D5891D558B}" type="presOf" srcId="{8154CEDA-8114-4F55-823E-CCDCE0536457}" destId="{371F7670-F505-4FCE-8DFF-EA84A3F3B6B5}" srcOrd="0" destOrd="0" presId="urn:microsoft.com/office/officeart/2005/8/layout/process2"/>
    <dgm:cxn modelId="{B30F32DB-01F5-4D31-9179-CA9F79C5EF3B}" srcId="{FBEC30FD-94C8-4077-8F15-701A7C39D356}" destId="{3BA637D3-CE58-4FFD-8BF4-21DB16BF8EB7}" srcOrd="3" destOrd="0" parTransId="{776C9F95-5CB9-4AFC-9412-C52C87D6B837}" sibTransId="{D2A17222-E86E-4C6F-A252-1631F5AE195C}"/>
    <dgm:cxn modelId="{B71758EC-3FBC-4987-B551-9DC9C4F4F327}" type="presOf" srcId="{FBEC30FD-94C8-4077-8F15-701A7C39D356}" destId="{C4F878A1-0B03-47E9-A51B-B7D89E4F337E}" srcOrd="0" destOrd="0" presId="urn:microsoft.com/office/officeart/2005/8/layout/process2"/>
    <dgm:cxn modelId="{4D6BBE00-396B-4FE0-83C1-A5A5A2D0CFF0}" type="presParOf" srcId="{C4F878A1-0B03-47E9-A51B-B7D89E4F337E}" destId="{74487B9F-F767-4BDF-824E-A9E174EA2AE4}" srcOrd="0" destOrd="0" presId="urn:microsoft.com/office/officeart/2005/8/layout/process2"/>
    <dgm:cxn modelId="{A57DD50E-669C-4693-9D14-8EA0243D2D8C}" type="presParOf" srcId="{C4F878A1-0B03-47E9-A51B-B7D89E4F337E}" destId="{FB1F4E82-10C0-497B-B57D-262457EC458D}" srcOrd="1" destOrd="0" presId="urn:microsoft.com/office/officeart/2005/8/layout/process2"/>
    <dgm:cxn modelId="{989C3E2F-0686-4B2E-B479-FDBD4EC2F2AB}" type="presParOf" srcId="{FB1F4E82-10C0-497B-B57D-262457EC458D}" destId="{AF876407-385E-4688-90F8-9A22FCE488F6}" srcOrd="0" destOrd="0" presId="urn:microsoft.com/office/officeart/2005/8/layout/process2"/>
    <dgm:cxn modelId="{400C7A6D-A041-4B83-8198-BB105561494F}" type="presParOf" srcId="{C4F878A1-0B03-47E9-A51B-B7D89E4F337E}" destId="{B1910386-E178-467C-A220-23920E86B17A}" srcOrd="2" destOrd="0" presId="urn:microsoft.com/office/officeart/2005/8/layout/process2"/>
    <dgm:cxn modelId="{29EB4838-0243-4C65-9756-9CDF6ABAE1A7}" type="presParOf" srcId="{C4F878A1-0B03-47E9-A51B-B7D89E4F337E}" destId="{F84CC74D-FEA4-47C6-AB15-33E585A64E25}" srcOrd="3" destOrd="0" presId="urn:microsoft.com/office/officeart/2005/8/layout/process2"/>
    <dgm:cxn modelId="{E2CC0A86-1A06-4A99-ACC3-ECA51890D94E}" type="presParOf" srcId="{F84CC74D-FEA4-47C6-AB15-33E585A64E25}" destId="{20633DDE-F655-41BB-9930-CF85E7C25CBF}" srcOrd="0" destOrd="0" presId="urn:microsoft.com/office/officeart/2005/8/layout/process2"/>
    <dgm:cxn modelId="{30E2792C-6F9A-42E9-94CA-7D6463696E96}" type="presParOf" srcId="{C4F878A1-0B03-47E9-A51B-B7D89E4F337E}" destId="{532AB38F-228A-4337-AD31-61A15C8040EB}" srcOrd="4" destOrd="0" presId="urn:microsoft.com/office/officeart/2005/8/layout/process2"/>
    <dgm:cxn modelId="{473D152A-8F11-47D8-8B2F-6627560F7AF9}" type="presParOf" srcId="{C4F878A1-0B03-47E9-A51B-B7D89E4F337E}" destId="{371F7670-F505-4FCE-8DFF-EA84A3F3B6B5}" srcOrd="5" destOrd="0" presId="urn:microsoft.com/office/officeart/2005/8/layout/process2"/>
    <dgm:cxn modelId="{9632D8F5-FCAD-44F7-BC4D-5814E696EDBA}" type="presParOf" srcId="{371F7670-F505-4FCE-8DFF-EA84A3F3B6B5}" destId="{72719A98-9BA7-4552-AE92-DF30B205C92D}" srcOrd="0" destOrd="0" presId="urn:microsoft.com/office/officeart/2005/8/layout/process2"/>
    <dgm:cxn modelId="{B426201A-4BE0-4ECF-9093-5B3D7368210A}" type="presParOf" srcId="{C4F878A1-0B03-47E9-A51B-B7D89E4F337E}" destId="{31881438-53DE-42F5-AF9A-C655520C549F}" srcOrd="6" destOrd="0" presId="urn:microsoft.com/office/officeart/2005/8/layout/process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4487B9F-F767-4BDF-824E-A9E174EA2AE4}">
      <dsp:nvSpPr>
        <dsp:cNvPr id="0" name=""/>
        <dsp:cNvSpPr/>
      </dsp:nvSpPr>
      <dsp:spPr>
        <a:xfrm>
          <a:off x="941671" y="8763"/>
          <a:ext cx="3156440" cy="1629130"/>
        </a:xfrm>
        <a:prstGeom prst="roundRect">
          <a:avLst>
            <a:gd name="adj" fmla="val 10000"/>
          </a:avLst>
        </a:prstGeom>
        <a:solidFill>
          <a:srgbClr val="91BCE3"/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600" b="1" kern="1200" dirty="0">
              <a:solidFill>
                <a:schemeClr val="accent1">
                  <a:lumMod val="50000"/>
                </a:schemeClr>
              </a:solidFill>
            </a:rPr>
            <a:t>CANDIDATURES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200" kern="1200" dirty="0">
              <a:solidFill>
                <a:schemeClr val="accent1">
                  <a:lumMod val="50000"/>
                </a:schemeClr>
              </a:solidFill>
            </a:rPr>
            <a:t>Via la plateforme COLIBRIS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400" b="1" i="0" kern="1200" dirty="0">
              <a:solidFill>
                <a:schemeClr val="accent1">
                  <a:lumMod val="50000"/>
                </a:schemeClr>
              </a:solidFill>
              <a:effectLst/>
            </a:rPr>
            <a:t>Du vendredi 26 septembre 2025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400" kern="1200" dirty="0">
              <a:solidFill>
                <a:schemeClr val="accent1">
                  <a:lumMod val="50000"/>
                </a:schemeClr>
              </a:solidFill>
            </a:rPr>
            <a:t>au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400" b="1" i="0" kern="1200" dirty="0">
              <a:solidFill>
                <a:schemeClr val="accent1">
                  <a:lumMod val="50000"/>
                </a:schemeClr>
              </a:solidFill>
            </a:rPr>
            <a:t>Dimanche 19 octobre 2025</a:t>
          </a:r>
        </a:p>
      </dsp:txBody>
      <dsp:txXfrm>
        <a:off x="989387" y="56479"/>
        <a:ext cx="3061008" cy="1533698"/>
      </dsp:txXfrm>
    </dsp:sp>
    <dsp:sp modelId="{FB1F4E82-10C0-497B-B57D-262457EC458D}">
      <dsp:nvSpPr>
        <dsp:cNvPr id="0" name=""/>
        <dsp:cNvSpPr/>
      </dsp:nvSpPr>
      <dsp:spPr>
        <a:xfrm rot="5400000">
          <a:off x="2214429" y="1678622"/>
          <a:ext cx="610924" cy="733108"/>
        </a:xfrm>
        <a:prstGeom prst="rightArrow">
          <a:avLst>
            <a:gd name="adj1" fmla="val 60000"/>
            <a:gd name="adj2" fmla="val 5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82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r-FR" sz="3000" kern="1200"/>
        </a:p>
      </dsp:txBody>
      <dsp:txXfrm rot="-5400000">
        <a:off x="2299960" y="1739714"/>
        <a:ext cx="439864" cy="427647"/>
      </dsp:txXfrm>
    </dsp:sp>
    <dsp:sp modelId="{B1910386-E178-467C-A220-23920E86B17A}">
      <dsp:nvSpPr>
        <dsp:cNvPr id="0" name=""/>
        <dsp:cNvSpPr/>
      </dsp:nvSpPr>
      <dsp:spPr>
        <a:xfrm>
          <a:off x="941671" y="2452459"/>
          <a:ext cx="3156440" cy="1629130"/>
        </a:xfrm>
        <a:prstGeom prst="roundRect">
          <a:avLst>
            <a:gd name="adj" fmla="val 10000"/>
          </a:avLst>
        </a:prstGeom>
        <a:solidFill>
          <a:srgbClr val="86DACE"/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600" b="1" kern="1200" dirty="0">
              <a:solidFill>
                <a:schemeClr val="accent1">
                  <a:lumMod val="50000"/>
                </a:schemeClr>
              </a:solidFill>
            </a:rPr>
            <a:t>ENTRETIENS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400" kern="1200" dirty="0">
              <a:solidFill>
                <a:schemeClr val="accent1">
                  <a:lumMod val="50000"/>
                </a:schemeClr>
              </a:solidFill>
            </a:rPr>
            <a:t>En circonscription jusqu'au 12 novembre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400" kern="1200" dirty="0">
              <a:solidFill>
                <a:schemeClr val="accent1">
                  <a:lumMod val="50000"/>
                </a:schemeClr>
              </a:solidFill>
            </a:rPr>
            <a:t>La commission départementale 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400" kern="1200" dirty="0">
              <a:solidFill>
                <a:schemeClr val="accent1">
                  <a:lumMod val="50000"/>
                </a:schemeClr>
              </a:solidFill>
            </a:rPr>
            <a:t>se tiendra le 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400" b="1" i="0" kern="1200" dirty="0">
              <a:solidFill>
                <a:schemeClr val="accent1">
                  <a:lumMod val="50000"/>
                </a:schemeClr>
              </a:solidFill>
            </a:rPr>
            <a:t>26 novembre 2025</a:t>
          </a:r>
        </a:p>
      </dsp:txBody>
      <dsp:txXfrm>
        <a:off x="989387" y="2500175"/>
        <a:ext cx="3061008" cy="1533698"/>
      </dsp:txXfrm>
    </dsp:sp>
    <dsp:sp modelId="{F84CC74D-FEA4-47C6-AB15-33E585A64E25}">
      <dsp:nvSpPr>
        <dsp:cNvPr id="0" name=""/>
        <dsp:cNvSpPr/>
      </dsp:nvSpPr>
      <dsp:spPr>
        <a:xfrm rot="5400000">
          <a:off x="2214429" y="4122318"/>
          <a:ext cx="610924" cy="733108"/>
        </a:xfrm>
        <a:prstGeom prst="rightArrow">
          <a:avLst>
            <a:gd name="adj1" fmla="val 60000"/>
            <a:gd name="adj2" fmla="val 50000"/>
          </a:avLst>
        </a:prstGeom>
        <a:solidFill>
          <a:schemeClr val="accent5">
            <a:hueOff val="-3379271"/>
            <a:satOff val="-8710"/>
            <a:lumOff val="-5883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82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r-FR" sz="3000" kern="1200"/>
        </a:p>
      </dsp:txBody>
      <dsp:txXfrm rot="-5400000">
        <a:off x="2299960" y="4183410"/>
        <a:ext cx="439864" cy="427647"/>
      </dsp:txXfrm>
    </dsp:sp>
    <dsp:sp modelId="{532AB38F-228A-4337-AD31-61A15C8040EB}">
      <dsp:nvSpPr>
        <dsp:cNvPr id="0" name=""/>
        <dsp:cNvSpPr/>
      </dsp:nvSpPr>
      <dsp:spPr>
        <a:xfrm>
          <a:off x="941671" y="4896155"/>
          <a:ext cx="3156440" cy="1629130"/>
        </a:xfrm>
        <a:prstGeom prst="roundRect">
          <a:avLst>
            <a:gd name="adj" fmla="val 10000"/>
          </a:avLst>
        </a:prstGeom>
        <a:solidFill>
          <a:srgbClr val="90D8A1"/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r-FR" sz="1400" kern="1200" dirty="0"/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600" b="1" kern="1200" dirty="0">
              <a:solidFill>
                <a:schemeClr val="accent1">
                  <a:lumMod val="50000"/>
                </a:schemeClr>
              </a:solidFill>
            </a:rPr>
            <a:t>FORMATIONS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400" kern="1200" dirty="0">
              <a:solidFill>
                <a:schemeClr val="accent1">
                  <a:lumMod val="50000"/>
                </a:schemeClr>
              </a:solidFill>
            </a:rPr>
            <a:t>1</a:t>
          </a:r>
          <a:r>
            <a:rPr lang="fr-FR" sz="1400" kern="1200" baseline="30000" dirty="0">
              <a:solidFill>
                <a:schemeClr val="accent1">
                  <a:lumMod val="50000"/>
                </a:schemeClr>
              </a:solidFill>
            </a:rPr>
            <a:t>er</a:t>
          </a:r>
          <a:r>
            <a:rPr lang="fr-FR" sz="1400" kern="1200" dirty="0">
              <a:solidFill>
                <a:schemeClr val="accent1">
                  <a:lumMod val="50000"/>
                </a:schemeClr>
              </a:solidFill>
            </a:rPr>
            <a:t> groupe :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400" i="1" kern="1200" dirty="0">
              <a:solidFill>
                <a:schemeClr val="accent1">
                  <a:lumMod val="50000"/>
                </a:schemeClr>
              </a:solidFill>
            </a:rPr>
            <a:t>12, 13 et 15 janvier 2026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400" kern="1200" dirty="0">
              <a:solidFill>
                <a:schemeClr val="accent1">
                  <a:lumMod val="50000"/>
                </a:schemeClr>
              </a:solidFill>
            </a:rPr>
            <a:t>2</a:t>
          </a:r>
          <a:r>
            <a:rPr lang="fr-FR" sz="1400" kern="1200" baseline="30000" dirty="0">
              <a:solidFill>
                <a:schemeClr val="accent1">
                  <a:lumMod val="50000"/>
                </a:schemeClr>
              </a:solidFill>
            </a:rPr>
            <a:t>ème</a:t>
          </a:r>
          <a:r>
            <a:rPr lang="fr-FR" sz="1400" kern="1200" dirty="0">
              <a:solidFill>
                <a:schemeClr val="accent1">
                  <a:lumMod val="50000"/>
                </a:schemeClr>
              </a:solidFill>
            </a:rPr>
            <a:t> groupe :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400" i="1" kern="1200" dirty="0">
              <a:solidFill>
                <a:schemeClr val="accent1">
                  <a:lumMod val="50000"/>
                </a:schemeClr>
              </a:solidFill>
            </a:rPr>
            <a:t>20, 22 et 23 janvier 2026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r-FR" sz="1100" kern="1200" dirty="0"/>
        </a:p>
      </dsp:txBody>
      <dsp:txXfrm>
        <a:off x="989387" y="4943871"/>
        <a:ext cx="3061008" cy="1533698"/>
      </dsp:txXfrm>
    </dsp:sp>
    <dsp:sp modelId="{371F7670-F505-4FCE-8DFF-EA84A3F3B6B5}">
      <dsp:nvSpPr>
        <dsp:cNvPr id="0" name=""/>
        <dsp:cNvSpPr/>
      </dsp:nvSpPr>
      <dsp:spPr>
        <a:xfrm rot="5400000">
          <a:off x="2235210" y="6538306"/>
          <a:ext cx="569362" cy="733108"/>
        </a:xfrm>
        <a:prstGeom prst="rightArrow">
          <a:avLst>
            <a:gd name="adj1" fmla="val 60000"/>
            <a:gd name="adj2" fmla="val 50000"/>
          </a:avLst>
        </a:prstGeom>
        <a:solidFill>
          <a:schemeClr val="accent5">
            <a:hueOff val="-6758543"/>
            <a:satOff val="-17419"/>
            <a:lumOff val="-11765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82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r-FR" sz="2800" kern="1200"/>
        </a:p>
      </dsp:txBody>
      <dsp:txXfrm rot="-5400000">
        <a:off x="2299960" y="6620179"/>
        <a:ext cx="439864" cy="398553"/>
      </dsp:txXfrm>
    </dsp:sp>
    <dsp:sp modelId="{31881438-53DE-42F5-AF9A-C655520C549F}">
      <dsp:nvSpPr>
        <dsp:cNvPr id="0" name=""/>
        <dsp:cNvSpPr/>
      </dsp:nvSpPr>
      <dsp:spPr>
        <a:xfrm>
          <a:off x="941671" y="7284436"/>
          <a:ext cx="3156440" cy="1629130"/>
        </a:xfrm>
        <a:prstGeom prst="roundRect">
          <a:avLst>
            <a:gd name="adj" fmla="val 10000"/>
          </a:avLst>
        </a:prstGeom>
        <a:solidFill>
          <a:srgbClr val="7CB953"/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800" b="1" kern="1200" dirty="0">
              <a:solidFill>
                <a:schemeClr val="accent1">
                  <a:lumMod val="50000"/>
                </a:schemeClr>
              </a:solidFill>
            </a:rPr>
            <a:t>RÉSULTATS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r-FR" sz="1100" kern="1200" dirty="0">
            <a:solidFill>
              <a:schemeClr val="accent1">
                <a:lumMod val="50000"/>
              </a:schemeClr>
            </a:solidFill>
          </a:endParaRP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800" kern="1200" dirty="0">
              <a:solidFill>
                <a:schemeClr val="accent1">
                  <a:lumMod val="50000"/>
                </a:schemeClr>
              </a:solidFill>
            </a:rPr>
            <a:t>A partir </a:t>
          </a:r>
          <a:r>
            <a:rPr lang="fr-FR" sz="1800" kern="1200">
              <a:solidFill>
                <a:schemeClr val="accent1">
                  <a:lumMod val="50000"/>
                </a:schemeClr>
              </a:solidFill>
            </a:rPr>
            <a:t>du 2 </a:t>
          </a:r>
          <a:r>
            <a:rPr lang="fr-FR" sz="1800" kern="1200" dirty="0">
              <a:solidFill>
                <a:schemeClr val="accent1">
                  <a:lumMod val="50000"/>
                </a:schemeClr>
              </a:solidFill>
            </a:rPr>
            <a:t>février 2026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r-FR" sz="1100" kern="1200" dirty="0"/>
        </a:p>
      </dsp:txBody>
      <dsp:txXfrm>
        <a:off x="989387" y="7332152"/>
        <a:ext cx="3061008" cy="153369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2">
  <dgm:title val=""/>
  <dgm:desc val=""/>
  <dgm:catLst>
    <dgm:cat type="process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resizeHandles val="exact"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h" for="ch" ptType="node" refType="h"/>
      <dgm:constr type="h" for="ch" ptType="sibTrans" refType="h" refFor="ch" refPtType="node" fact="0.5"/>
      <dgm:constr type="w" for="ch" ptType="node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choose name="Name0">
          <dgm:if name="Name1" axis="root des" ptType="all node" func="maxDepth" op="gt" val="1">
            <dgm:alg type="tx">
              <dgm:param type="parTxLTRAlign" val="l"/>
              <dgm:param type="parTxRTLAlign" val="r"/>
              <dgm:param type="txAnchorVertCh" val="mid"/>
            </dgm:alg>
          </dgm:if>
          <dgm:else name="Name2">
            <dgm:alg type="tx"/>
          </dgm:else>
        </dgm:choose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w" refType="h" fact="1.8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w" val="NaN" fact="4" max="NaN"/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w" refType="h" fact="0.9"/>
            <dgm:constr type="connDist"/>
            <dgm:constr type="wArH" refType="w" fact="0.5"/>
            <dgm:constr type="hArH" refType="w"/>
            <dgm:constr type="stemThick" refType="w" fact="0.6"/>
            <dgm:constr type="begPad" refType="connDist" fact="0.125"/>
            <dgm:constr type="endPad" refType="connDist" fact="0.125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>
            <a:extLst>
              <a:ext uri="{FF2B5EF4-FFF2-40B4-BE49-F238E27FC236}">
                <a16:creationId xmlns:a16="http://schemas.microsoft.com/office/drawing/2014/main" id="{2AE75CA3-E99A-42E3-B46E-76AB0B23A47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fr-FR"/>
              <a:t>DSDEN 78 DP2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3A8072FE-2D99-4598-91E0-479A9D75C54D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6D6DD7-D78D-4F86-971C-595EB680217F}" type="datetimeFigureOut">
              <a:rPr lang="fr-FR" smtClean="0"/>
              <a:t>25/09/2025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C5F119D2-4CF9-45A6-8C8B-01F203F98D83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161C7FE2-98F1-41BF-86B0-5DBD51463DB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0ECA0FD-4BF3-4168-9DE8-AFF32675B12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88336139"/>
      </p:ext>
    </p:extLst>
  </p:cSld>
  <p:clrMap bg1="lt1" tx1="dk1" bg2="lt2" tx2="dk2" accent1="accent1" accent2="accent2" accent3="accent3" accent4="accent4" accent5="accent5" accent6="accent6" hlink="hlink" folHlink="folHlink"/>
  <p:hf sldNum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fr-FR"/>
              <a:t>DSDEN 78 DP2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BE3F59C-260E-4BF0-8B99-8CFC44C9288A}" type="datetimeFigureOut">
              <a:rPr lang="fr-FR" smtClean="0"/>
              <a:t>25/09/2025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2143125" y="1241425"/>
            <a:ext cx="25114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AEC267-5567-45D1-A3E3-D16B2BF829F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96203753"/>
      </p:ext>
    </p:extLst>
  </p:cSld>
  <p:clrMap bg1="lt1" tx1="dk1" bg2="lt2" tx2="dk2" accent1="accent1" accent2="accent2" accent3="accent3" accent4="accent4" accent5="accent5" accent6="accent6" hlink="hlink" folHlink="folHlink"/>
  <p:hf sldNum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C8AC29D-2D31-45DA-8407-E8173AC547E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44960" y="1649510"/>
            <a:ext cx="5669756" cy="3508998"/>
          </a:xfrm>
        </p:spPr>
        <p:txBody>
          <a:bodyPr anchor="b"/>
          <a:lstStyle>
            <a:lvl1pPr algn="ctr">
              <a:defRPr sz="3721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71515175-6640-42CC-863D-5E4D6C19299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44960" y="5293829"/>
            <a:ext cx="5669756" cy="2433434"/>
          </a:xfrm>
        </p:spPr>
        <p:txBody>
          <a:bodyPr/>
          <a:lstStyle>
            <a:lvl1pPr marL="0" indent="0" algn="ctr">
              <a:buNone/>
              <a:defRPr sz="1488"/>
            </a:lvl1pPr>
            <a:lvl2pPr marL="283510" indent="0" algn="ctr">
              <a:buNone/>
              <a:defRPr sz="1240"/>
            </a:lvl2pPr>
            <a:lvl3pPr marL="567019" indent="0" algn="ctr">
              <a:buNone/>
              <a:defRPr sz="1116"/>
            </a:lvl3pPr>
            <a:lvl4pPr marL="850529" indent="0" algn="ctr">
              <a:buNone/>
              <a:defRPr sz="992"/>
            </a:lvl4pPr>
            <a:lvl5pPr marL="1134039" indent="0" algn="ctr">
              <a:buNone/>
              <a:defRPr sz="992"/>
            </a:lvl5pPr>
            <a:lvl6pPr marL="1417549" indent="0" algn="ctr">
              <a:buNone/>
              <a:defRPr sz="992"/>
            </a:lvl6pPr>
            <a:lvl7pPr marL="1701058" indent="0" algn="ctr">
              <a:buNone/>
              <a:defRPr sz="992"/>
            </a:lvl7pPr>
            <a:lvl8pPr marL="1984568" indent="0" algn="ctr">
              <a:buNone/>
              <a:defRPr sz="992"/>
            </a:lvl8pPr>
            <a:lvl9pPr marL="2268078" indent="0" algn="ctr">
              <a:buNone/>
              <a:defRPr sz="992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ED90E60-16FA-449F-AACE-D86B226506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99B1A7-C2BF-401E-A08D-A9FF0467E307}" type="datetimeFigureOut">
              <a:rPr lang="fr-FR" smtClean="0"/>
              <a:t>25/09/2025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58025E1-FA83-4CA0-A591-AACED0D93F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600DBDB-B17D-46E5-9260-899D121667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42ED75-782F-46B7-A082-4C9B699994D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732549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1474B5E-BDE8-49F2-B4BC-040E4D3AC9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0BB49A09-A386-40EC-B5DF-38F1D7B06A5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8D215ED-9FC3-404F-9F8D-F7D8D8C62D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99B1A7-C2BF-401E-A08D-A9FF0467E307}" type="datetimeFigureOut">
              <a:rPr lang="fr-FR" smtClean="0"/>
              <a:t>25/09/2025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12311A5-39B7-483D-9452-CD403107FB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F993C41-8E0A-4A63-A183-8FE121F432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42ED75-782F-46B7-A082-4C9B699994D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826393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8E8821C7-E7FB-4C93-9666-B29F08D32CF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5409892" y="536615"/>
            <a:ext cx="1630055" cy="8541519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49A55945-02A6-4834-B94D-E3A7C1EB837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519728" y="536615"/>
            <a:ext cx="4795669" cy="8541519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2D9D16D-5B95-4064-8680-661592112C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99B1A7-C2BF-401E-A08D-A9FF0467E307}" type="datetimeFigureOut">
              <a:rPr lang="fr-FR" smtClean="0"/>
              <a:t>25/09/2025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C599536-19E6-436A-904E-456D933DBD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5E29CF3F-B438-4AE6-B25E-1C83AA88B5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42ED75-782F-46B7-A082-4C9B699994D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557812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F148E3C-E084-4EF1-99E4-2C7372F0A8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07F21F9-C8D6-457B-89DC-D0E36BF3DD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15AD137-C024-4AFF-8169-114FF030C5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99B1A7-C2BF-401E-A08D-A9FF0467E307}" type="datetimeFigureOut">
              <a:rPr lang="fr-FR" smtClean="0"/>
              <a:t>25/09/2025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9D9DA5B-49CE-42DA-8161-A79DD370F8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BB82535F-4C51-4DBB-89AB-17E34EE439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42ED75-782F-46B7-A082-4C9B699994D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296280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DCC9B69-BB64-4052-AE07-AD34C3E983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5790" y="2512762"/>
            <a:ext cx="6520220" cy="4192599"/>
          </a:xfrm>
        </p:spPr>
        <p:txBody>
          <a:bodyPr anchor="b"/>
          <a:lstStyle>
            <a:lvl1pPr>
              <a:defRPr sz="3721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D2961B40-6025-4940-8D64-747BA1B585B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15790" y="6745024"/>
            <a:ext cx="6520220" cy="2204789"/>
          </a:xfrm>
        </p:spPr>
        <p:txBody>
          <a:bodyPr/>
          <a:lstStyle>
            <a:lvl1pPr marL="0" indent="0">
              <a:buNone/>
              <a:defRPr sz="1488">
                <a:solidFill>
                  <a:schemeClr val="tx1">
                    <a:tint val="75000"/>
                  </a:schemeClr>
                </a:solidFill>
              </a:defRPr>
            </a:lvl1pPr>
            <a:lvl2pPr marL="283510" indent="0">
              <a:buNone/>
              <a:defRPr sz="1240">
                <a:solidFill>
                  <a:schemeClr val="tx1">
                    <a:tint val="75000"/>
                  </a:schemeClr>
                </a:solidFill>
              </a:defRPr>
            </a:lvl2pPr>
            <a:lvl3pPr marL="567019" indent="0">
              <a:buNone/>
              <a:defRPr sz="1116">
                <a:solidFill>
                  <a:schemeClr val="tx1">
                    <a:tint val="75000"/>
                  </a:schemeClr>
                </a:solidFill>
              </a:defRPr>
            </a:lvl3pPr>
            <a:lvl4pPr marL="850529" indent="0">
              <a:buNone/>
              <a:defRPr sz="992">
                <a:solidFill>
                  <a:schemeClr val="tx1">
                    <a:tint val="75000"/>
                  </a:schemeClr>
                </a:solidFill>
              </a:defRPr>
            </a:lvl4pPr>
            <a:lvl5pPr marL="1134039" indent="0">
              <a:buNone/>
              <a:defRPr sz="992">
                <a:solidFill>
                  <a:schemeClr val="tx1">
                    <a:tint val="75000"/>
                  </a:schemeClr>
                </a:solidFill>
              </a:defRPr>
            </a:lvl5pPr>
            <a:lvl6pPr marL="1417549" indent="0">
              <a:buNone/>
              <a:defRPr sz="992">
                <a:solidFill>
                  <a:schemeClr val="tx1">
                    <a:tint val="75000"/>
                  </a:schemeClr>
                </a:solidFill>
              </a:defRPr>
            </a:lvl6pPr>
            <a:lvl7pPr marL="1701058" indent="0">
              <a:buNone/>
              <a:defRPr sz="992">
                <a:solidFill>
                  <a:schemeClr val="tx1">
                    <a:tint val="75000"/>
                  </a:schemeClr>
                </a:solidFill>
              </a:defRPr>
            </a:lvl7pPr>
            <a:lvl8pPr marL="1984568" indent="0">
              <a:buNone/>
              <a:defRPr sz="992">
                <a:solidFill>
                  <a:schemeClr val="tx1">
                    <a:tint val="75000"/>
                  </a:schemeClr>
                </a:solidFill>
              </a:defRPr>
            </a:lvl8pPr>
            <a:lvl9pPr marL="2268078" indent="0">
              <a:buNone/>
              <a:defRPr sz="99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8B1E664-60AB-4A79-88CF-1B133B55A8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99B1A7-C2BF-401E-A08D-A9FF0467E307}" type="datetimeFigureOut">
              <a:rPr lang="fr-FR" smtClean="0"/>
              <a:t>25/09/2025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46232A4-AECE-4DAC-AC7D-B5501EBB7C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E55B105-BF20-4874-8906-2CA1990099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42ED75-782F-46B7-A082-4C9B699994D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169737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F0CD083-0A70-40FB-8382-2FC941845A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831451D-5FEF-41C1-BE2B-16A3AF20DFF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19728" y="2683077"/>
            <a:ext cx="3212862" cy="6395057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468BBE05-1668-43FE-9246-46B13F75545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827085" y="2683077"/>
            <a:ext cx="3212862" cy="6395057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F264B368-D562-4AAF-92B7-6EF9B3CEFA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99B1A7-C2BF-401E-A08D-A9FF0467E307}" type="datetimeFigureOut">
              <a:rPr lang="fr-FR" smtClean="0"/>
              <a:t>25/09/2025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1C60BA15-819D-4945-9116-7BF0FD7A99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A3FC9D86-5CCB-4A67-AF61-82CA23D23C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42ED75-782F-46B7-A082-4C9B699994D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562327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82ADCD6-CF6E-4CCB-A24E-DD49FACF7A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0712" y="536616"/>
            <a:ext cx="6520220" cy="1948148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3D05E253-48C4-43DD-BF1E-34422556627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20712" y="2470765"/>
            <a:ext cx="3198097" cy="1210884"/>
          </a:xfrm>
        </p:spPr>
        <p:txBody>
          <a:bodyPr anchor="b"/>
          <a:lstStyle>
            <a:lvl1pPr marL="0" indent="0">
              <a:buNone/>
              <a:defRPr sz="1488" b="1"/>
            </a:lvl1pPr>
            <a:lvl2pPr marL="283510" indent="0">
              <a:buNone/>
              <a:defRPr sz="1240" b="1"/>
            </a:lvl2pPr>
            <a:lvl3pPr marL="567019" indent="0">
              <a:buNone/>
              <a:defRPr sz="1116" b="1"/>
            </a:lvl3pPr>
            <a:lvl4pPr marL="850529" indent="0">
              <a:buNone/>
              <a:defRPr sz="992" b="1"/>
            </a:lvl4pPr>
            <a:lvl5pPr marL="1134039" indent="0">
              <a:buNone/>
              <a:defRPr sz="992" b="1"/>
            </a:lvl5pPr>
            <a:lvl6pPr marL="1417549" indent="0">
              <a:buNone/>
              <a:defRPr sz="992" b="1"/>
            </a:lvl6pPr>
            <a:lvl7pPr marL="1701058" indent="0">
              <a:buNone/>
              <a:defRPr sz="992" b="1"/>
            </a:lvl7pPr>
            <a:lvl8pPr marL="1984568" indent="0">
              <a:buNone/>
              <a:defRPr sz="992" b="1"/>
            </a:lvl8pPr>
            <a:lvl9pPr marL="2268078" indent="0">
              <a:buNone/>
              <a:defRPr sz="992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BB92D88C-4AEF-4A1D-8F9B-C588C2BE583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20712" y="3681648"/>
            <a:ext cx="3198097" cy="5415151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42B098CB-1052-4C9A-9BEA-9B4A4C98B40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3827085" y="2470765"/>
            <a:ext cx="3213847" cy="1210884"/>
          </a:xfrm>
        </p:spPr>
        <p:txBody>
          <a:bodyPr anchor="b"/>
          <a:lstStyle>
            <a:lvl1pPr marL="0" indent="0">
              <a:buNone/>
              <a:defRPr sz="1488" b="1"/>
            </a:lvl1pPr>
            <a:lvl2pPr marL="283510" indent="0">
              <a:buNone/>
              <a:defRPr sz="1240" b="1"/>
            </a:lvl2pPr>
            <a:lvl3pPr marL="567019" indent="0">
              <a:buNone/>
              <a:defRPr sz="1116" b="1"/>
            </a:lvl3pPr>
            <a:lvl4pPr marL="850529" indent="0">
              <a:buNone/>
              <a:defRPr sz="992" b="1"/>
            </a:lvl4pPr>
            <a:lvl5pPr marL="1134039" indent="0">
              <a:buNone/>
              <a:defRPr sz="992" b="1"/>
            </a:lvl5pPr>
            <a:lvl6pPr marL="1417549" indent="0">
              <a:buNone/>
              <a:defRPr sz="992" b="1"/>
            </a:lvl6pPr>
            <a:lvl7pPr marL="1701058" indent="0">
              <a:buNone/>
              <a:defRPr sz="992" b="1"/>
            </a:lvl7pPr>
            <a:lvl8pPr marL="1984568" indent="0">
              <a:buNone/>
              <a:defRPr sz="992" b="1"/>
            </a:lvl8pPr>
            <a:lvl9pPr marL="2268078" indent="0">
              <a:buNone/>
              <a:defRPr sz="992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2D31512D-9CC6-4F06-B2BD-3AD85822E61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3827085" y="3681648"/>
            <a:ext cx="3213847" cy="5415151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75844A25-377F-44B8-A6D2-A03BC43E5B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99B1A7-C2BF-401E-A08D-A9FF0467E307}" type="datetimeFigureOut">
              <a:rPr lang="fr-FR" smtClean="0"/>
              <a:t>25/09/2025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535DAC6A-BCDC-4E5E-93DA-5CDAC76286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AA56AD55-FB82-4F0A-A1EA-9B4B26A287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42ED75-782F-46B7-A082-4C9B699994D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112046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39145A2-5D78-4610-95ED-5F08C8879E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484A4160-AEB8-449A-B095-FB3F330085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99B1A7-C2BF-401E-A08D-A9FF0467E307}" type="datetimeFigureOut">
              <a:rPr lang="fr-FR" smtClean="0"/>
              <a:t>25/09/2025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8A58A7AC-7DF4-4EEF-B566-5903BC4E01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5ABBE584-82C3-474E-9324-D215CA3EE9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42ED75-782F-46B7-A082-4C9B699994D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301170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1C410EB7-7E15-4C3A-80A3-C5862D3CC4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99B1A7-C2BF-401E-A08D-A9FF0467E307}" type="datetimeFigureOut">
              <a:rPr lang="fr-FR" smtClean="0"/>
              <a:t>25/09/2025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B4A4FEB7-75CB-4B68-B508-AC8C6E9674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3079161B-97F4-425C-926D-25FF9BE19D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42ED75-782F-46B7-A082-4C9B699994D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812379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D98A4E3-4D8E-431B-A512-DCEABCC1B1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0712" y="671936"/>
            <a:ext cx="2438192" cy="2351776"/>
          </a:xfrm>
        </p:spPr>
        <p:txBody>
          <a:bodyPr anchor="b"/>
          <a:lstStyle>
            <a:lvl1pPr>
              <a:defRPr sz="1984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C2362DC-09FA-4AE3-98F8-AAC46B9946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13847" y="1451195"/>
            <a:ext cx="3827085" cy="7162650"/>
          </a:xfrm>
        </p:spPr>
        <p:txBody>
          <a:bodyPr/>
          <a:lstStyle>
            <a:lvl1pPr>
              <a:defRPr sz="1984"/>
            </a:lvl1pPr>
            <a:lvl2pPr>
              <a:defRPr sz="1736"/>
            </a:lvl2pPr>
            <a:lvl3pPr>
              <a:defRPr sz="1488"/>
            </a:lvl3pPr>
            <a:lvl4pPr>
              <a:defRPr sz="1240"/>
            </a:lvl4pPr>
            <a:lvl5pPr>
              <a:defRPr sz="1240"/>
            </a:lvl5pPr>
            <a:lvl6pPr>
              <a:defRPr sz="1240"/>
            </a:lvl6pPr>
            <a:lvl7pPr>
              <a:defRPr sz="1240"/>
            </a:lvl7pPr>
            <a:lvl8pPr>
              <a:defRPr sz="1240"/>
            </a:lvl8pPr>
            <a:lvl9pPr>
              <a:defRPr sz="124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2BD375D5-3717-4792-8AF7-CCE5FF7DA93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20712" y="3023712"/>
            <a:ext cx="2438192" cy="5601799"/>
          </a:xfrm>
        </p:spPr>
        <p:txBody>
          <a:bodyPr/>
          <a:lstStyle>
            <a:lvl1pPr marL="0" indent="0">
              <a:buNone/>
              <a:defRPr sz="992"/>
            </a:lvl1pPr>
            <a:lvl2pPr marL="283510" indent="0">
              <a:buNone/>
              <a:defRPr sz="868"/>
            </a:lvl2pPr>
            <a:lvl3pPr marL="567019" indent="0">
              <a:buNone/>
              <a:defRPr sz="744"/>
            </a:lvl3pPr>
            <a:lvl4pPr marL="850529" indent="0">
              <a:buNone/>
              <a:defRPr sz="620"/>
            </a:lvl4pPr>
            <a:lvl5pPr marL="1134039" indent="0">
              <a:buNone/>
              <a:defRPr sz="620"/>
            </a:lvl5pPr>
            <a:lvl6pPr marL="1417549" indent="0">
              <a:buNone/>
              <a:defRPr sz="620"/>
            </a:lvl6pPr>
            <a:lvl7pPr marL="1701058" indent="0">
              <a:buNone/>
              <a:defRPr sz="620"/>
            </a:lvl7pPr>
            <a:lvl8pPr marL="1984568" indent="0">
              <a:buNone/>
              <a:defRPr sz="620"/>
            </a:lvl8pPr>
            <a:lvl9pPr marL="2268078" indent="0">
              <a:buNone/>
              <a:defRPr sz="62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B73DB473-1F98-48FE-B4DF-3B169F4A6E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99B1A7-C2BF-401E-A08D-A9FF0467E307}" type="datetimeFigureOut">
              <a:rPr lang="fr-FR" smtClean="0"/>
              <a:t>25/09/2025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993D0267-97A9-4F23-AB75-EC350E1792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35351D1D-71C5-49A0-A544-94F6B78FA9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42ED75-782F-46B7-A082-4C9B699994D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085823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6B411EB-A24D-4082-B248-D70EEA9C77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0712" y="671936"/>
            <a:ext cx="2438192" cy="2351776"/>
          </a:xfrm>
        </p:spPr>
        <p:txBody>
          <a:bodyPr anchor="b"/>
          <a:lstStyle>
            <a:lvl1pPr>
              <a:defRPr sz="1984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5E0BC170-EDFD-4CD9-B096-9BBE94B29F8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213847" y="1451195"/>
            <a:ext cx="3827085" cy="7162650"/>
          </a:xfrm>
        </p:spPr>
        <p:txBody>
          <a:bodyPr/>
          <a:lstStyle>
            <a:lvl1pPr marL="0" indent="0">
              <a:buNone/>
              <a:defRPr sz="1984"/>
            </a:lvl1pPr>
            <a:lvl2pPr marL="283510" indent="0">
              <a:buNone/>
              <a:defRPr sz="1736"/>
            </a:lvl2pPr>
            <a:lvl3pPr marL="567019" indent="0">
              <a:buNone/>
              <a:defRPr sz="1488"/>
            </a:lvl3pPr>
            <a:lvl4pPr marL="850529" indent="0">
              <a:buNone/>
              <a:defRPr sz="1240"/>
            </a:lvl4pPr>
            <a:lvl5pPr marL="1134039" indent="0">
              <a:buNone/>
              <a:defRPr sz="1240"/>
            </a:lvl5pPr>
            <a:lvl6pPr marL="1417549" indent="0">
              <a:buNone/>
              <a:defRPr sz="1240"/>
            </a:lvl6pPr>
            <a:lvl7pPr marL="1701058" indent="0">
              <a:buNone/>
              <a:defRPr sz="1240"/>
            </a:lvl7pPr>
            <a:lvl8pPr marL="1984568" indent="0">
              <a:buNone/>
              <a:defRPr sz="1240"/>
            </a:lvl8pPr>
            <a:lvl9pPr marL="2268078" indent="0">
              <a:buNone/>
              <a:defRPr sz="124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E2B8FA4C-5106-46BB-A00A-88EBCAC1F8B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20712" y="3023712"/>
            <a:ext cx="2438192" cy="5601799"/>
          </a:xfrm>
        </p:spPr>
        <p:txBody>
          <a:bodyPr/>
          <a:lstStyle>
            <a:lvl1pPr marL="0" indent="0">
              <a:buNone/>
              <a:defRPr sz="992"/>
            </a:lvl1pPr>
            <a:lvl2pPr marL="283510" indent="0">
              <a:buNone/>
              <a:defRPr sz="868"/>
            </a:lvl2pPr>
            <a:lvl3pPr marL="567019" indent="0">
              <a:buNone/>
              <a:defRPr sz="744"/>
            </a:lvl3pPr>
            <a:lvl4pPr marL="850529" indent="0">
              <a:buNone/>
              <a:defRPr sz="620"/>
            </a:lvl4pPr>
            <a:lvl5pPr marL="1134039" indent="0">
              <a:buNone/>
              <a:defRPr sz="620"/>
            </a:lvl5pPr>
            <a:lvl6pPr marL="1417549" indent="0">
              <a:buNone/>
              <a:defRPr sz="620"/>
            </a:lvl6pPr>
            <a:lvl7pPr marL="1701058" indent="0">
              <a:buNone/>
              <a:defRPr sz="620"/>
            </a:lvl7pPr>
            <a:lvl8pPr marL="1984568" indent="0">
              <a:buNone/>
              <a:defRPr sz="620"/>
            </a:lvl8pPr>
            <a:lvl9pPr marL="2268078" indent="0">
              <a:buNone/>
              <a:defRPr sz="62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DCAB02C0-DE11-4736-A641-6D3140D6DD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99B1A7-C2BF-401E-A08D-A9FF0467E307}" type="datetimeFigureOut">
              <a:rPr lang="fr-FR" smtClean="0"/>
              <a:t>25/09/2025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95E56D75-18B5-47E5-9589-22EB193393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EB1F66E6-186A-4155-B819-C72FC47447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42ED75-782F-46B7-A082-4C9B699994D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838340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12A01146-C4EF-410C-BC7C-4E7EBCC8C9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9728" y="536616"/>
            <a:ext cx="6520220" cy="19481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2BF1670A-14A5-47C2-BE55-2CDAAFD3A73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19728" y="2683077"/>
            <a:ext cx="6520220" cy="63950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27D7246-F2A0-46AF-B06B-AC8831233B1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519728" y="9341776"/>
            <a:ext cx="1700927" cy="53661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4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99B1A7-C2BF-401E-A08D-A9FF0467E307}" type="datetimeFigureOut">
              <a:rPr lang="fr-FR" smtClean="0"/>
              <a:t>25/09/2025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DC58E3E-011D-4C00-9BBB-FA3BDF906B3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504143" y="9341776"/>
            <a:ext cx="2551390" cy="53661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74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5DD5802-9B4B-4E0A-867D-F370FC4152F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339020" y="9341776"/>
            <a:ext cx="1700927" cy="53661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4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42ED75-782F-46B7-A082-4C9B699994D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147283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2" r:id="rId1"/>
    <p:sldLayoutId id="2147483763" r:id="rId2"/>
    <p:sldLayoutId id="2147483764" r:id="rId3"/>
    <p:sldLayoutId id="2147483765" r:id="rId4"/>
    <p:sldLayoutId id="2147483766" r:id="rId5"/>
    <p:sldLayoutId id="2147483767" r:id="rId6"/>
    <p:sldLayoutId id="2147483768" r:id="rId7"/>
    <p:sldLayoutId id="2147483769" r:id="rId8"/>
    <p:sldLayoutId id="2147483770" r:id="rId9"/>
    <p:sldLayoutId id="2147483771" r:id="rId10"/>
    <p:sldLayoutId id="2147483772" r:id="rId11"/>
  </p:sldLayoutIdLst>
  <p:txStyles>
    <p:titleStyle>
      <a:lvl1pPr algn="l" defTabSz="567019" rtl="0" eaLnBrk="1" latinLnBrk="0" hangingPunct="1">
        <a:lnSpc>
          <a:spcPct val="90000"/>
        </a:lnSpc>
        <a:spcBef>
          <a:spcPct val="0"/>
        </a:spcBef>
        <a:buNone/>
        <a:defRPr sz="272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41755" indent="-141755" algn="l" defTabSz="567019" rtl="0" eaLnBrk="1" latinLnBrk="0" hangingPunct="1">
        <a:lnSpc>
          <a:spcPct val="90000"/>
        </a:lnSpc>
        <a:spcBef>
          <a:spcPts val="620"/>
        </a:spcBef>
        <a:buFont typeface="Arial" panose="020B0604020202020204" pitchFamily="34" charset="0"/>
        <a:buChar char="•"/>
        <a:defRPr sz="1736" kern="1200">
          <a:solidFill>
            <a:schemeClr val="tx1"/>
          </a:solidFill>
          <a:latin typeface="+mn-lt"/>
          <a:ea typeface="+mn-ea"/>
          <a:cs typeface="+mn-cs"/>
        </a:defRPr>
      </a:lvl1pPr>
      <a:lvl2pPr marL="425265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08774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240" kern="1200">
          <a:solidFill>
            <a:schemeClr val="tx1"/>
          </a:solidFill>
          <a:latin typeface="+mn-lt"/>
          <a:ea typeface="+mn-ea"/>
          <a:cs typeface="+mn-cs"/>
        </a:defRPr>
      </a:lvl3pPr>
      <a:lvl4pPr marL="992284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4pPr>
      <a:lvl5pPr marL="1275794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5pPr>
      <a:lvl6pPr marL="155930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6pPr>
      <a:lvl7pPr marL="184281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7pPr>
      <a:lvl8pPr marL="212632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8pPr>
      <a:lvl9pPr marL="240983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1pPr>
      <a:lvl2pPr marL="283510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2pPr>
      <a:lvl3pPr marL="56701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3pPr>
      <a:lvl4pPr marL="85052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4pPr>
      <a:lvl5pPr marL="113403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5pPr>
      <a:lvl6pPr marL="141754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6pPr>
      <a:lvl7pPr marL="1701058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7pPr>
      <a:lvl8pPr marL="1984568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8pPr>
      <a:lvl9pPr marL="2268078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1.jp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Diagramme 4">
            <a:extLst>
              <a:ext uri="{FF2B5EF4-FFF2-40B4-BE49-F238E27FC236}">
                <a16:creationId xmlns:a16="http://schemas.microsoft.com/office/drawing/2014/main" id="{1FF91595-E5A7-44B1-B28B-190160930BD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068045529"/>
              </p:ext>
            </p:extLst>
          </p:nvPr>
        </p:nvGraphicFramePr>
        <p:xfrm>
          <a:off x="1259946" y="734290"/>
          <a:ext cx="5039783" cy="897774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ZoneTexte 1">
            <a:extLst>
              <a:ext uri="{FF2B5EF4-FFF2-40B4-BE49-F238E27FC236}">
                <a16:creationId xmlns:a16="http://schemas.microsoft.com/office/drawing/2014/main" id="{8278BEAB-E6B9-4C3D-A3F3-5E60425F16C1}"/>
              </a:ext>
            </a:extLst>
          </p:cNvPr>
          <p:cNvSpPr txBox="1"/>
          <p:nvPr/>
        </p:nvSpPr>
        <p:spPr>
          <a:xfrm>
            <a:off x="1946439" y="182337"/>
            <a:ext cx="36667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b="1" u="sng" dirty="0">
                <a:solidFill>
                  <a:schemeClr val="accent5">
                    <a:lumMod val="50000"/>
                  </a:schemeClr>
                </a:solidFill>
              </a:rPr>
              <a:t>Annexe 2 : Calendrier des opérations</a:t>
            </a: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DB1DCAAC-9337-4F8C-BB67-364FF9449DA9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990" y="66634"/>
            <a:ext cx="1809449" cy="600737"/>
          </a:xfrm>
          <a:prstGeom prst="rect">
            <a:avLst/>
          </a:prstGeom>
        </p:spPr>
      </p:pic>
      <p:sp>
        <p:nvSpPr>
          <p:cNvPr id="6" name="ZoneTexte 5">
            <a:extLst>
              <a:ext uri="{FF2B5EF4-FFF2-40B4-BE49-F238E27FC236}">
                <a16:creationId xmlns:a16="http://schemas.microsoft.com/office/drawing/2014/main" id="{9C0AE622-597D-4D5E-A3A7-E930C03563C7}"/>
              </a:ext>
            </a:extLst>
          </p:cNvPr>
          <p:cNvSpPr txBox="1"/>
          <p:nvPr/>
        </p:nvSpPr>
        <p:spPr>
          <a:xfrm>
            <a:off x="6046576" y="90003"/>
            <a:ext cx="143641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dirty="0"/>
              <a:t>DSDEN 78 – DP2</a:t>
            </a:r>
          </a:p>
        </p:txBody>
      </p:sp>
    </p:spTree>
    <p:extLst>
      <p:ext uri="{BB962C8B-B14F-4D97-AF65-F5344CB8AC3E}">
        <p14:creationId xmlns:p14="http://schemas.microsoft.com/office/powerpoint/2010/main" val="1024497240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146</TotalTime>
  <Words>68</Words>
  <Application>Microsoft Office PowerPoint</Application>
  <PresentationFormat>Personnalisé</PresentationFormat>
  <Paragraphs>21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Thème Office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Caroline Bellaize</dc:creator>
  <cp:lastModifiedBy>Morganne Maillot</cp:lastModifiedBy>
  <cp:revision>24</cp:revision>
  <cp:lastPrinted>2025-09-23T14:29:46Z</cp:lastPrinted>
  <dcterms:created xsi:type="dcterms:W3CDTF">2024-09-18T18:32:43Z</dcterms:created>
  <dcterms:modified xsi:type="dcterms:W3CDTF">2025-09-25T08:38:56Z</dcterms:modified>
</cp:coreProperties>
</file>