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84" r:id="rId4"/>
    <p:sldId id="291" r:id="rId5"/>
    <p:sldId id="294" r:id="rId6"/>
    <p:sldId id="293" r:id="rId7"/>
    <p:sldId id="292" r:id="rId8"/>
    <p:sldId id="295" r:id="rId9"/>
    <p:sldId id="267" r:id="rId10"/>
    <p:sldId id="268" r:id="rId11"/>
    <p:sldId id="285" r:id="rId12"/>
    <p:sldId id="286" r:id="rId13"/>
    <p:sldId id="287" r:id="rId14"/>
    <p:sldId id="296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93"/>
    <a:srgbClr val="FBDF85"/>
    <a:srgbClr val="FBD24F"/>
    <a:srgbClr val="FFFF99"/>
    <a:srgbClr val="4F9B7A"/>
    <a:srgbClr val="FF6600"/>
    <a:srgbClr val="00CC00"/>
    <a:srgbClr val="006600"/>
    <a:srgbClr val="F2F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Variation des effectifs des collèges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bg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Données!$A$54:$A$61</c:f>
              <c:strCache>
                <c:ptCount val="8"/>
                <c:pt idx="0">
                  <c:v>RS13</c:v>
                </c:pt>
                <c:pt idx="1">
                  <c:v>RS14</c:v>
                </c:pt>
                <c:pt idx="2">
                  <c:v>RS15</c:v>
                </c:pt>
                <c:pt idx="3">
                  <c:v>RS16</c:v>
                </c:pt>
                <c:pt idx="4">
                  <c:v>RS17</c:v>
                </c:pt>
                <c:pt idx="5">
                  <c:v>RS18</c:v>
                </c:pt>
                <c:pt idx="6">
                  <c:v>RS19</c:v>
                </c:pt>
                <c:pt idx="7">
                  <c:v>RS20</c:v>
                </c:pt>
              </c:strCache>
            </c:strRef>
          </c:cat>
          <c:val>
            <c:numRef>
              <c:f>Données!$C$54:$C$61</c:f>
              <c:numCache>
                <c:formatCode>#\ ##0_ ;\-#\ ##0\ </c:formatCode>
                <c:ptCount val="8"/>
                <c:pt idx="0">
                  <c:v>470</c:v>
                </c:pt>
                <c:pt idx="1">
                  <c:v>483</c:v>
                </c:pt>
                <c:pt idx="2">
                  <c:v>-547</c:v>
                </c:pt>
                <c:pt idx="3">
                  <c:v>300</c:v>
                </c:pt>
                <c:pt idx="4">
                  <c:v>776</c:v>
                </c:pt>
                <c:pt idx="5">
                  <c:v>527</c:v>
                </c:pt>
                <c:pt idx="6">
                  <c:v>843</c:v>
                </c:pt>
                <c:pt idx="7">
                  <c:v>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8-4C37-A61E-0BD35B1F2D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001344"/>
        <c:axId val="128570880"/>
      </c:lineChart>
      <c:catAx>
        <c:axId val="12700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570880"/>
        <c:crosses val="autoZero"/>
        <c:auto val="1"/>
        <c:lblAlgn val="ctr"/>
        <c:lblOffset val="100"/>
        <c:noMultiLvlLbl val="0"/>
      </c:catAx>
      <c:valAx>
        <c:axId val="128570880"/>
        <c:scaling>
          <c:orientation val="minMax"/>
        </c:scaling>
        <c:delete val="1"/>
        <c:axPos val="l"/>
        <c:numFmt formatCode="#\ ##0_ ;\-#\ ##0\ " sourceLinked="1"/>
        <c:majorTickMark val="none"/>
        <c:minorTickMark val="none"/>
        <c:tickLblPos val="nextTo"/>
        <c:crossAx val="1270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Variation des effectifs des lycées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8619275965960169E-2"/>
          <c:y val="7.720436214442479E-2"/>
          <c:w val="0.92951451638555893"/>
          <c:h val="0.8602208944711128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Données!$A$54:$A$61</c:f>
              <c:strCache>
                <c:ptCount val="8"/>
                <c:pt idx="0">
                  <c:v>RS13</c:v>
                </c:pt>
                <c:pt idx="1">
                  <c:v>RS14</c:v>
                </c:pt>
                <c:pt idx="2">
                  <c:v>RS15</c:v>
                </c:pt>
                <c:pt idx="3">
                  <c:v>RS16</c:v>
                </c:pt>
                <c:pt idx="4">
                  <c:v>RS17</c:v>
                </c:pt>
                <c:pt idx="5">
                  <c:v>RS18</c:v>
                </c:pt>
                <c:pt idx="6">
                  <c:v>RS19</c:v>
                </c:pt>
                <c:pt idx="7">
                  <c:v>RS20</c:v>
                </c:pt>
              </c:strCache>
            </c:strRef>
          </c:cat>
          <c:val>
            <c:numRef>
              <c:f>Données!$P$54:$P$61</c:f>
              <c:numCache>
                <c:formatCode>#\ ##0_ ;\-#\ ##0\ </c:formatCode>
                <c:ptCount val="8"/>
                <c:pt idx="0">
                  <c:v>650</c:v>
                </c:pt>
                <c:pt idx="1">
                  <c:v>584</c:v>
                </c:pt>
                <c:pt idx="2">
                  <c:v>1343</c:v>
                </c:pt>
                <c:pt idx="3">
                  <c:v>1210</c:v>
                </c:pt>
                <c:pt idx="4">
                  <c:v>510</c:v>
                </c:pt>
                <c:pt idx="5">
                  <c:v>88</c:v>
                </c:pt>
                <c:pt idx="6">
                  <c:v>-224</c:v>
                </c:pt>
                <c:pt idx="7">
                  <c:v>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F6-4C2E-A304-B47B2B4EE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02336"/>
        <c:axId val="126884096"/>
      </c:lineChart>
      <c:catAx>
        <c:axId val="1267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26884096"/>
        <c:crosses val="autoZero"/>
        <c:auto val="1"/>
        <c:lblAlgn val="ctr"/>
        <c:lblOffset val="100"/>
        <c:noMultiLvlLbl val="0"/>
      </c:catAx>
      <c:valAx>
        <c:axId val="126884096"/>
        <c:scaling>
          <c:orientation val="minMax"/>
        </c:scaling>
        <c:delete val="0"/>
        <c:axPos val="l"/>
        <c:numFmt formatCode="#\ ##0_ ;\-#\ ##0\ " sourceLinked="1"/>
        <c:majorTickMark val="none"/>
        <c:minorTickMark val="none"/>
        <c:tickLblPos val="nextTo"/>
        <c:crossAx val="126702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86281123591007E-2"/>
          <c:y val="6.9287936261050356E-2"/>
          <c:w val="0.87911725655255057"/>
          <c:h val="0.70978819813671501"/>
        </c:manualLayout>
      </c:layout>
      <c:scatterChart>
        <c:scatterStyle val="lineMarker"/>
        <c:varyColors val="0"/>
        <c:ser>
          <c:idx val="1"/>
          <c:order val="0"/>
          <c:tx>
            <c:strRef>
              <c:f>Feuil2!$D$1</c:f>
              <c:strCache>
                <c:ptCount val="1"/>
                <c:pt idx="0">
                  <c:v>IPS 2019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Feuil2!$B$2:$B$117</c:f>
              <c:numCache>
                <c:formatCode>General</c:formatCode>
                <c:ptCount val="1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</c:numCache>
            </c:numRef>
          </c:xVal>
          <c:yVal>
            <c:numRef>
              <c:f>Feuil2!$D$2:$D$117</c:f>
              <c:numCache>
                <c:formatCode>0.00</c:formatCode>
                <c:ptCount val="116"/>
                <c:pt idx="0">
                  <c:v>81.400000000000006</c:v>
                </c:pt>
                <c:pt idx="1">
                  <c:v>80.400000000000006</c:v>
                </c:pt>
                <c:pt idx="2">
                  <c:v>80.400000000000006</c:v>
                </c:pt>
                <c:pt idx="3">
                  <c:v>79.8</c:v>
                </c:pt>
                <c:pt idx="4">
                  <c:v>78.7</c:v>
                </c:pt>
                <c:pt idx="5">
                  <c:v>76</c:v>
                </c:pt>
                <c:pt idx="6">
                  <c:v>74.2</c:v>
                </c:pt>
                <c:pt idx="7">
                  <c:v>74.2</c:v>
                </c:pt>
                <c:pt idx="8">
                  <c:v>70.099999999999994</c:v>
                </c:pt>
                <c:pt idx="9">
                  <c:v>96</c:v>
                </c:pt>
                <c:pt idx="10">
                  <c:v>92.4</c:v>
                </c:pt>
                <c:pt idx="11">
                  <c:v>89</c:v>
                </c:pt>
                <c:pt idx="12">
                  <c:v>88.1</c:v>
                </c:pt>
                <c:pt idx="13">
                  <c:v>87.3</c:v>
                </c:pt>
                <c:pt idx="14">
                  <c:v>84.9</c:v>
                </c:pt>
                <c:pt idx="15">
                  <c:v>83.9</c:v>
                </c:pt>
                <c:pt idx="16">
                  <c:v>83.9</c:v>
                </c:pt>
                <c:pt idx="17">
                  <c:v>80</c:v>
                </c:pt>
                <c:pt idx="18">
                  <c:v>79.3</c:v>
                </c:pt>
                <c:pt idx="19">
                  <c:v>75.8</c:v>
                </c:pt>
                <c:pt idx="20">
                  <c:v>124</c:v>
                </c:pt>
                <c:pt idx="21">
                  <c:v>117.5</c:v>
                </c:pt>
                <c:pt idx="22">
                  <c:v>115.3</c:v>
                </c:pt>
                <c:pt idx="23">
                  <c:v>113.9</c:v>
                </c:pt>
                <c:pt idx="24">
                  <c:v>113.1</c:v>
                </c:pt>
                <c:pt idx="25">
                  <c:v>111.5</c:v>
                </c:pt>
                <c:pt idx="26">
                  <c:v>111.2</c:v>
                </c:pt>
                <c:pt idx="27">
                  <c:v>111</c:v>
                </c:pt>
                <c:pt idx="28">
                  <c:v>110.9</c:v>
                </c:pt>
                <c:pt idx="29">
                  <c:v>108.7</c:v>
                </c:pt>
                <c:pt idx="30">
                  <c:v>108.4</c:v>
                </c:pt>
                <c:pt idx="31">
                  <c:v>105.6</c:v>
                </c:pt>
                <c:pt idx="32">
                  <c:v>105.4</c:v>
                </c:pt>
                <c:pt idx="33">
                  <c:v>105.2</c:v>
                </c:pt>
                <c:pt idx="34">
                  <c:v>105.1</c:v>
                </c:pt>
                <c:pt idx="35">
                  <c:v>103.5</c:v>
                </c:pt>
                <c:pt idx="36">
                  <c:v>102.8</c:v>
                </c:pt>
                <c:pt idx="37">
                  <c:v>102.7</c:v>
                </c:pt>
                <c:pt idx="38">
                  <c:v>101.9</c:v>
                </c:pt>
                <c:pt idx="39">
                  <c:v>100</c:v>
                </c:pt>
                <c:pt idx="40">
                  <c:v>99</c:v>
                </c:pt>
                <c:pt idx="41">
                  <c:v>96.2</c:v>
                </c:pt>
                <c:pt idx="42">
                  <c:v>94.7</c:v>
                </c:pt>
                <c:pt idx="43">
                  <c:v>130.80000000000001</c:v>
                </c:pt>
                <c:pt idx="44">
                  <c:v>130.30000000000001</c:v>
                </c:pt>
                <c:pt idx="45">
                  <c:v>127.8</c:v>
                </c:pt>
                <c:pt idx="46">
                  <c:v>126.3</c:v>
                </c:pt>
                <c:pt idx="47">
                  <c:v>123.5</c:v>
                </c:pt>
                <c:pt idx="48">
                  <c:v>123.4</c:v>
                </c:pt>
                <c:pt idx="49">
                  <c:v>123.3</c:v>
                </c:pt>
                <c:pt idx="50">
                  <c:v>121.8</c:v>
                </c:pt>
                <c:pt idx="51">
                  <c:v>120.5</c:v>
                </c:pt>
                <c:pt idx="52">
                  <c:v>120.5</c:v>
                </c:pt>
                <c:pt idx="53">
                  <c:v>120.4</c:v>
                </c:pt>
                <c:pt idx="54">
                  <c:v>120.1</c:v>
                </c:pt>
                <c:pt idx="55">
                  <c:v>119.1</c:v>
                </c:pt>
                <c:pt idx="56">
                  <c:v>118</c:v>
                </c:pt>
                <c:pt idx="57">
                  <c:v>117.1</c:v>
                </c:pt>
                <c:pt idx="58">
                  <c:v>116.9</c:v>
                </c:pt>
                <c:pt idx="59">
                  <c:v>116.8</c:v>
                </c:pt>
                <c:pt idx="60">
                  <c:v>116.3</c:v>
                </c:pt>
                <c:pt idx="61">
                  <c:v>116.1</c:v>
                </c:pt>
                <c:pt idx="62">
                  <c:v>115.9</c:v>
                </c:pt>
                <c:pt idx="63">
                  <c:v>115.3</c:v>
                </c:pt>
                <c:pt idx="64">
                  <c:v>114.9</c:v>
                </c:pt>
                <c:pt idx="65">
                  <c:v>114.9</c:v>
                </c:pt>
                <c:pt idx="66">
                  <c:v>114.3</c:v>
                </c:pt>
                <c:pt idx="67">
                  <c:v>114</c:v>
                </c:pt>
                <c:pt idx="68">
                  <c:v>113.6</c:v>
                </c:pt>
                <c:pt idx="69">
                  <c:v>112.8</c:v>
                </c:pt>
                <c:pt idx="70">
                  <c:v>111.6</c:v>
                </c:pt>
                <c:pt idx="71">
                  <c:v>111.4</c:v>
                </c:pt>
                <c:pt idx="72">
                  <c:v>110.9</c:v>
                </c:pt>
                <c:pt idx="73">
                  <c:v>110.2</c:v>
                </c:pt>
                <c:pt idx="74">
                  <c:v>108.8</c:v>
                </c:pt>
                <c:pt idx="75">
                  <c:v>106</c:v>
                </c:pt>
                <c:pt idx="76">
                  <c:v>100.7</c:v>
                </c:pt>
                <c:pt idx="77">
                  <c:v>150.80000000000001</c:v>
                </c:pt>
                <c:pt idx="78">
                  <c:v>150.1</c:v>
                </c:pt>
                <c:pt idx="79">
                  <c:v>149</c:v>
                </c:pt>
                <c:pt idx="80">
                  <c:v>145.69999999999999</c:v>
                </c:pt>
                <c:pt idx="81">
                  <c:v>144</c:v>
                </c:pt>
                <c:pt idx="82">
                  <c:v>143</c:v>
                </c:pt>
                <c:pt idx="83">
                  <c:v>141.9</c:v>
                </c:pt>
                <c:pt idx="84">
                  <c:v>141.30000000000001</c:v>
                </c:pt>
                <c:pt idx="85">
                  <c:v>140.9</c:v>
                </c:pt>
                <c:pt idx="86">
                  <c:v>140.1</c:v>
                </c:pt>
                <c:pt idx="87">
                  <c:v>139</c:v>
                </c:pt>
                <c:pt idx="88">
                  <c:v>138.5</c:v>
                </c:pt>
                <c:pt idx="89">
                  <c:v>138</c:v>
                </c:pt>
                <c:pt idx="90">
                  <c:v>137.19999999999999</c:v>
                </c:pt>
                <c:pt idx="91">
                  <c:v>136.69999999999999</c:v>
                </c:pt>
                <c:pt idx="92">
                  <c:v>136.69999999999999</c:v>
                </c:pt>
                <c:pt idx="93">
                  <c:v>135.1</c:v>
                </c:pt>
                <c:pt idx="94">
                  <c:v>134.69999999999999</c:v>
                </c:pt>
                <c:pt idx="95">
                  <c:v>134.69999999999999</c:v>
                </c:pt>
                <c:pt idx="96">
                  <c:v>134.69999999999999</c:v>
                </c:pt>
                <c:pt idx="97">
                  <c:v>134.5</c:v>
                </c:pt>
                <c:pt idx="98">
                  <c:v>134.1</c:v>
                </c:pt>
                <c:pt idx="99">
                  <c:v>133.4</c:v>
                </c:pt>
                <c:pt idx="100">
                  <c:v>133.4</c:v>
                </c:pt>
                <c:pt idx="101">
                  <c:v>133</c:v>
                </c:pt>
                <c:pt idx="102">
                  <c:v>131.5</c:v>
                </c:pt>
                <c:pt idx="103">
                  <c:v>131.19999999999999</c:v>
                </c:pt>
                <c:pt idx="104">
                  <c:v>130.9</c:v>
                </c:pt>
                <c:pt idx="105">
                  <c:v>130.80000000000001</c:v>
                </c:pt>
                <c:pt idx="106">
                  <c:v>130.69999999999999</c:v>
                </c:pt>
                <c:pt idx="107">
                  <c:v>128</c:v>
                </c:pt>
                <c:pt idx="108">
                  <c:v>127.7</c:v>
                </c:pt>
                <c:pt idx="109">
                  <c:v>127.6</c:v>
                </c:pt>
                <c:pt idx="110">
                  <c:v>127.4</c:v>
                </c:pt>
                <c:pt idx="111">
                  <c:v>126.1</c:v>
                </c:pt>
                <c:pt idx="112">
                  <c:v>125.6</c:v>
                </c:pt>
                <c:pt idx="113">
                  <c:v>124.3</c:v>
                </c:pt>
                <c:pt idx="114">
                  <c:v>124.1</c:v>
                </c:pt>
                <c:pt idx="115">
                  <c:v>121.2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F7-4378-B321-F6F903F4F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807744"/>
        <c:axId val="483807328"/>
      </c:scatterChart>
      <c:valAx>
        <c:axId val="483807744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807328"/>
        <c:crosses val="autoZero"/>
        <c:crossBetween val="midCat"/>
      </c:valAx>
      <c:valAx>
        <c:axId val="48380732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IPS</a:t>
                </a:r>
              </a:p>
            </c:rich>
          </c:tx>
          <c:layout>
            <c:manualLayout>
              <c:xMode val="edge"/>
              <c:yMode val="edge"/>
              <c:x val="6.7954368872406967E-2"/>
              <c:y val="0.33640535185991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80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364844519191356E-2"/>
          <c:y val="5.0849869854180628E-2"/>
          <c:w val="0.9332213406684059"/>
          <c:h val="0.86502471696787719"/>
        </c:manualLayout>
      </c:layout>
      <c:bubbleChart>
        <c:varyColors val="0"/>
        <c:ser>
          <c:idx val="0"/>
          <c:order val="0"/>
          <c:tx>
            <c:strRef>
              <c:f>'IPS 2019'!$C$5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xVal>
            <c:numRef>
              <c:f>'IPS 2019'!$P$5:$P$13</c:f>
              <c:numCache>
                <c:formatCode>General</c:formatCode>
                <c:ptCount val="9"/>
                <c:pt idx="0">
                  <c:v>52.199958650409819</c:v>
                </c:pt>
                <c:pt idx="1">
                  <c:v>53.456898164654817</c:v>
                </c:pt>
                <c:pt idx="2">
                  <c:v>51.460582465559824</c:v>
                </c:pt>
                <c:pt idx="3">
                  <c:v>59.815533354364796</c:v>
                </c:pt>
                <c:pt idx="4">
                  <c:v>52.643584361319832</c:v>
                </c:pt>
                <c:pt idx="5">
                  <c:v>55.453213863749816</c:v>
                </c:pt>
                <c:pt idx="6">
                  <c:v>52.199958650409826</c:v>
                </c:pt>
                <c:pt idx="7">
                  <c:v>56.784090996479812</c:v>
                </c:pt>
                <c:pt idx="8">
                  <c:v>56.784090996479812</c:v>
                </c:pt>
              </c:numCache>
            </c:numRef>
          </c:xVal>
          <c:yVal>
            <c:numRef>
              <c:f>'IPS 2019'!$L$5:$L$13</c:f>
              <c:numCache>
                <c:formatCode>General</c:formatCode>
                <c:ptCount val="9"/>
                <c:pt idx="0" formatCode="0.00">
                  <c:v>80.400000000000006</c:v>
                </c:pt>
                <c:pt idx="1">
                  <c:v>78.7</c:v>
                </c:pt>
                <c:pt idx="2" formatCode="0.00">
                  <c:v>81.400000000000006</c:v>
                </c:pt>
                <c:pt idx="3" formatCode="0.00">
                  <c:v>70.099999999999994</c:v>
                </c:pt>
                <c:pt idx="4" formatCode="0.00">
                  <c:v>79.8</c:v>
                </c:pt>
                <c:pt idx="5" formatCode="0.00">
                  <c:v>76</c:v>
                </c:pt>
                <c:pt idx="6" formatCode="0.00">
                  <c:v>80.400000000000006</c:v>
                </c:pt>
                <c:pt idx="7" formatCode="0.00">
                  <c:v>74.2</c:v>
                </c:pt>
                <c:pt idx="8" formatCode="0.00">
                  <c:v>74.2</c:v>
                </c:pt>
              </c:numCache>
            </c:numRef>
          </c:yVal>
          <c:bubbleSize>
            <c:numRef>
              <c:f>'IPS 2019'!$B$5:$B$13</c:f>
              <c:numCache>
                <c:formatCode>General</c:formatCode>
                <c:ptCount val="9"/>
                <c:pt idx="0">
                  <c:v>570</c:v>
                </c:pt>
                <c:pt idx="1">
                  <c:v>456</c:v>
                </c:pt>
                <c:pt idx="2">
                  <c:v>446</c:v>
                </c:pt>
                <c:pt idx="3">
                  <c:v>265</c:v>
                </c:pt>
                <c:pt idx="4">
                  <c:v>262</c:v>
                </c:pt>
                <c:pt idx="5">
                  <c:v>335</c:v>
                </c:pt>
                <c:pt idx="6">
                  <c:v>404</c:v>
                </c:pt>
                <c:pt idx="7">
                  <c:v>354</c:v>
                </c:pt>
                <c:pt idx="8">
                  <c:v>279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680F-4AE7-813B-E226823282DC}"/>
            </c:ext>
          </c:extLst>
        </c:ser>
        <c:ser>
          <c:idx val="1"/>
          <c:order val="1"/>
          <c:tx>
            <c:strRef>
              <c:f>'IPS 2019'!$C$14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xVal>
            <c:numRef>
              <c:f>'IPS 2019'!$P$14:$P$24</c:f>
              <c:numCache>
                <c:formatCode>General</c:formatCode>
                <c:ptCount val="11"/>
                <c:pt idx="0">
                  <c:v>52.49570912434983</c:v>
                </c:pt>
                <c:pt idx="1">
                  <c:v>49.612142003434819</c:v>
                </c:pt>
                <c:pt idx="2">
                  <c:v>48.872765818584831</c:v>
                </c:pt>
                <c:pt idx="3">
                  <c:v>43.327444432209852</c:v>
                </c:pt>
                <c:pt idx="4">
                  <c:v>49.612142003434826</c:v>
                </c:pt>
                <c:pt idx="5">
                  <c:v>47.098262974944838</c:v>
                </c:pt>
                <c:pt idx="6">
                  <c:v>55.601089100719811</c:v>
                </c:pt>
                <c:pt idx="7">
                  <c:v>46.506762027064845</c:v>
                </c:pt>
                <c:pt idx="8">
                  <c:v>53.013272453744825</c:v>
                </c:pt>
                <c:pt idx="9">
                  <c:v>45.841323460699847</c:v>
                </c:pt>
                <c:pt idx="10">
                  <c:v>40.665690166749869</c:v>
                </c:pt>
              </c:numCache>
            </c:numRef>
          </c:xVal>
          <c:yVal>
            <c:numRef>
              <c:f>'IPS 2019'!$L$14:$L$24</c:f>
              <c:numCache>
                <c:formatCode>0.00</c:formatCode>
                <c:ptCount val="11"/>
                <c:pt idx="0">
                  <c:v>80</c:v>
                </c:pt>
                <c:pt idx="1">
                  <c:v>83.9</c:v>
                </c:pt>
                <c:pt idx="2">
                  <c:v>84.9</c:v>
                </c:pt>
                <c:pt idx="3">
                  <c:v>92.4</c:v>
                </c:pt>
                <c:pt idx="4">
                  <c:v>83.9</c:v>
                </c:pt>
                <c:pt idx="5">
                  <c:v>87.3</c:v>
                </c:pt>
                <c:pt idx="6">
                  <c:v>75.8</c:v>
                </c:pt>
                <c:pt idx="7">
                  <c:v>88.1</c:v>
                </c:pt>
                <c:pt idx="8">
                  <c:v>79.3</c:v>
                </c:pt>
                <c:pt idx="9">
                  <c:v>89</c:v>
                </c:pt>
                <c:pt idx="10">
                  <c:v>96</c:v>
                </c:pt>
              </c:numCache>
            </c:numRef>
          </c:yVal>
          <c:bubbleSize>
            <c:numRef>
              <c:f>'IPS 2019'!$B$14:$B$24</c:f>
              <c:numCache>
                <c:formatCode>General</c:formatCode>
                <c:ptCount val="11"/>
                <c:pt idx="0">
                  <c:v>526</c:v>
                </c:pt>
                <c:pt idx="1">
                  <c:v>668</c:v>
                </c:pt>
                <c:pt idx="2">
                  <c:v>613</c:v>
                </c:pt>
                <c:pt idx="3">
                  <c:v>562</c:v>
                </c:pt>
                <c:pt idx="4">
                  <c:v>670</c:v>
                </c:pt>
                <c:pt idx="5">
                  <c:v>553</c:v>
                </c:pt>
                <c:pt idx="6">
                  <c:v>428</c:v>
                </c:pt>
                <c:pt idx="7">
                  <c:v>491</c:v>
                </c:pt>
                <c:pt idx="8">
                  <c:v>587</c:v>
                </c:pt>
                <c:pt idx="9">
                  <c:v>293</c:v>
                </c:pt>
                <c:pt idx="10">
                  <c:v>560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1-680F-4AE7-813B-E226823282DC}"/>
            </c:ext>
          </c:extLst>
        </c:ser>
        <c:ser>
          <c:idx val="2"/>
          <c:order val="2"/>
          <c:tx>
            <c:strRef>
              <c:f>'IPS 2019'!$C$25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xVal>
            <c:numRef>
              <c:f>'IPS 2019'!$P$25:$P$47</c:f>
              <c:numCache>
                <c:formatCode>General</c:formatCode>
                <c:ptCount val="23"/>
                <c:pt idx="0">
                  <c:v>33.715554029159883</c:v>
                </c:pt>
                <c:pt idx="1">
                  <c:v>40.517814929779867</c:v>
                </c:pt>
                <c:pt idx="2">
                  <c:v>31.275612619154888</c:v>
                </c:pt>
                <c:pt idx="3">
                  <c:v>38.447561612199863</c:v>
                </c:pt>
                <c:pt idx="4">
                  <c:v>36.303370676134875</c:v>
                </c:pt>
                <c:pt idx="5">
                  <c:v>33.863429266129884</c:v>
                </c:pt>
                <c:pt idx="6">
                  <c:v>31.497425474609887</c:v>
                </c:pt>
                <c:pt idx="7">
                  <c:v>29.205359301574898</c:v>
                </c:pt>
                <c:pt idx="8">
                  <c:v>28.022357405814915</c:v>
                </c:pt>
                <c:pt idx="9">
                  <c:v>29.427172157029897</c:v>
                </c:pt>
                <c:pt idx="10">
                  <c:v>24.769102192474918</c:v>
                </c:pt>
                <c:pt idx="11">
                  <c:v>35.637932109769885</c:v>
                </c:pt>
                <c:pt idx="12">
                  <c:v>26.395729799144917</c:v>
                </c:pt>
                <c:pt idx="13">
                  <c:v>29.648985012484893</c:v>
                </c:pt>
                <c:pt idx="14">
                  <c:v>29.575047393999903</c:v>
                </c:pt>
                <c:pt idx="15">
                  <c:v>35.711869728254882</c:v>
                </c:pt>
                <c:pt idx="16">
                  <c:v>19.963156990949933</c:v>
                </c:pt>
                <c:pt idx="17">
                  <c:v>37.708185427349875</c:v>
                </c:pt>
                <c:pt idx="18">
                  <c:v>33.937366884614889</c:v>
                </c:pt>
                <c:pt idx="19">
                  <c:v>35.120368780374889</c:v>
                </c:pt>
                <c:pt idx="20">
                  <c:v>33.567678792189895</c:v>
                </c:pt>
                <c:pt idx="21">
                  <c:v>27.430856457934905</c:v>
                </c:pt>
                <c:pt idx="22">
                  <c:v>41.626879207054856</c:v>
                </c:pt>
              </c:numCache>
            </c:numRef>
          </c:xVal>
          <c:yVal>
            <c:numRef>
              <c:f>'IPS 2019'!$L$25:$L$47</c:f>
              <c:numCache>
                <c:formatCode>0.00</c:formatCode>
                <c:ptCount val="23"/>
                <c:pt idx="0">
                  <c:v>105.4</c:v>
                </c:pt>
                <c:pt idx="1">
                  <c:v>96.2</c:v>
                </c:pt>
                <c:pt idx="2">
                  <c:v>108.7</c:v>
                </c:pt>
                <c:pt idx="3">
                  <c:v>99</c:v>
                </c:pt>
                <c:pt idx="4">
                  <c:v>101.9</c:v>
                </c:pt>
                <c:pt idx="5">
                  <c:v>105.2</c:v>
                </c:pt>
                <c:pt idx="6">
                  <c:v>108.4</c:v>
                </c:pt>
                <c:pt idx="7">
                  <c:v>111.5</c:v>
                </c:pt>
                <c:pt idx="8">
                  <c:v>113.1</c:v>
                </c:pt>
                <c:pt idx="9">
                  <c:v>111.2</c:v>
                </c:pt>
                <c:pt idx="10">
                  <c:v>117.5</c:v>
                </c:pt>
                <c:pt idx="11">
                  <c:v>102.8</c:v>
                </c:pt>
                <c:pt idx="12">
                  <c:v>115.3</c:v>
                </c:pt>
                <c:pt idx="13">
                  <c:v>110.9</c:v>
                </c:pt>
                <c:pt idx="14">
                  <c:v>111</c:v>
                </c:pt>
                <c:pt idx="15">
                  <c:v>102.7</c:v>
                </c:pt>
                <c:pt idx="16">
                  <c:v>124</c:v>
                </c:pt>
                <c:pt idx="17">
                  <c:v>100</c:v>
                </c:pt>
                <c:pt idx="18">
                  <c:v>105.1</c:v>
                </c:pt>
                <c:pt idx="19">
                  <c:v>103.5</c:v>
                </c:pt>
                <c:pt idx="20">
                  <c:v>105.6</c:v>
                </c:pt>
                <c:pt idx="21">
                  <c:v>113.9</c:v>
                </c:pt>
                <c:pt idx="22">
                  <c:v>94.7</c:v>
                </c:pt>
              </c:numCache>
            </c:numRef>
          </c:yVal>
          <c:bubbleSize>
            <c:numRef>
              <c:f>'IPS 2019'!$B$25:$B$47</c:f>
              <c:numCache>
                <c:formatCode>General</c:formatCode>
                <c:ptCount val="23"/>
                <c:pt idx="0">
                  <c:v>738</c:v>
                </c:pt>
                <c:pt idx="1">
                  <c:v>600</c:v>
                </c:pt>
                <c:pt idx="2">
                  <c:v>473</c:v>
                </c:pt>
                <c:pt idx="3">
                  <c:v>592</c:v>
                </c:pt>
                <c:pt idx="4">
                  <c:v>664</c:v>
                </c:pt>
                <c:pt idx="5">
                  <c:v>483</c:v>
                </c:pt>
                <c:pt idx="6">
                  <c:v>676</c:v>
                </c:pt>
                <c:pt idx="7">
                  <c:v>645</c:v>
                </c:pt>
                <c:pt idx="8">
                  <c:v>651</c:v>
                </c:pt>
                <c:pt idx="9">
                  <c:v>487</c:v>
                </c:pt>
                <c:pt idx="10">
                  <c:v>409</c:v>
                </c:pt>
                <c:pt idx="11">
                  <c:v>346</c:v>
                </c:pt>
                <c:pt idx="12">
                  <c:v>389</c:v>
                </c:pt>
                <c:pt idx="13">
                  <c:v>419</c:v>
                </c:pt>
                <c:pt idx="14">
                  <c:v>579</c:v>
                </c:pt>
                <c:pt idx="15">
                  <c:v>611</c:v>
                </c:pt>
                <c:pt idx="16">
                  <c:v>436</c:v>
                </c:pt>
                <c:pt idx="17">
                  <c:v>504</c:v>
                </c:pt>
                <c:pt idx="18">
                  <c:v>339</c:v>
                </c:pt>
                <c:pt idx="19">
                  <c:v>590</c:v>
                </c:pt>
                <c:pt idx="20">
                  <c:v>924</c:v>
                </c:pt>
                <c:pt idx="21">
                  <c:v>405</c:v>
                </c:pt>
                <c:pt idx="22">
                  <c:v>429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680F-4AE7-813B-E226823282DC}"/>
            </c:ext>
          </c:extLst>
        </c:ser>
        <c:ser>
          <c:idx val="3"/>
          <c:order val="3"/>
          <c:tx>
            <c:strRef>
              <c:f>'IPS 2019'!$C$48</c:f>
              <c:strCache>
                <c:ptCount val="1"/>
                <c:pt idx="0">
                  <c:v>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xVal>
            <c:numRef>
              <c:f>'IPS 2019'!$P$48:$P$81</c:f>
              <c:numCache>
                <c:formatCode>General</c:formatCode>
                <c:ptCount val="34"/>
                <c:pt idx="0">
                  <c:v>14.935398933969942</c:v>
                </c:pt>
                <c:pt idx="1">
                  <c:v>29.648985012484896</c:v>
                </c:pt>
                <c:pt idx="2">
                  <c:v>22.84672411186493</c:v>
                </c:pt>
                <c:pt idx="3">
                  <c:v>26.395729799144913</c:v>
                </c:pt>
                <c:pt idx="4">
                  <c:v>29.131421683089908</c:v>
                </c:pt>
                <c:pt idx="5">
                  <c:v>18.262591765794937</c:v>
                </c:pt>
                <c:pt idx="6">
                  <c:v>27.135105983994908</c:v>
                </c:pt>
                <c:pt idx="7">
                  <c:v>17.153527488519948</c:v>
                </c:pt>
                <c:pt idx="8">
                  <c:v>25.656353614294918</c:v>
                </c:pt>
                <c:pt idx="9">
                  <c:v>29.279296920059899</c:v>
                </c:pt>
                <c:pt idx="10">
                  <c:v>22.550973637924923</c:v>
                </c:pt>
                <c:pt idx="11">
                  <c:v>31.201675000669898</c:v>
                </c:pt>
                <c:pt idx="12">
                  <c:v>20.406782701859925</c:v>
                </c:pt>
                <c:pt idx="13">
                  <c:v>27.356918839449911</c:v>
                </c:pt>
                <c:pt idx="14">
                  <c:v>25.064852666414918</c:v>
                </c:pt>
                <c:pt idx="15">
                  <c:v>20.332845083374931</c:v>
                </c:pt>
                <c:pt idx="16">
                  <c:v>21.589784597619929</c:v>
                </c:pt>
                <c:pt idx="17">
                  <c:v>30.166548341879896</c:v>
                </c:pt>
                <c:pt idx="18">
                  <c:v>22.62491125640992</c:v>
                </c:pt>
                <c:pt idx="19">
                  <c:v>24.399414100049921</c:v>
                </c:pt>
                <c:pt idx="20">
                  <c:v>25.804228851264913</c:v>
                </c:pt>
                <c:pt idx="21">
                  <c:v>33.271928318249891</c:v>
                </c:pt>
                <c:pt idx="22">
                  <c:v>26.69148027308491</c:v>
                </c:pt>
                <c:pt idx="23">
                  <c:v>25.286665521869914</c:v>
                </c:pt>
                <c:pt idx="24">
                  <c:v>37.190622097954865</c:v>
                </c:pt>
                <c:pt idx="25">
                  <c:v>22.550973637924923</c:v>
                </c:pt>
                <c:pt idx="26">
                  <c:v>25.212727903384916</c:v>
                </c:pt>
                <c:pt idx="27">
                  <c:v>15.305087026394938</c:v>
                </c:pt>
                <c:pt idx="28">
                  <c:v>25.952104088234911</c:v>
                </c:pt>
                <c:pt idx="29">
                  <c:v>28.244170261269907</c:v>
                </c:pt>
                <c:pt idx="30">
                  <c:v>23.586100296714921</c:v>
                </c:pt>
                <c:pt idx="31">
                  <c:v>27.652669313389914</c:v>
                </c:pt>
                <c:pt idx="32">
                  <c:v>20.480720320344936</c:v>
                </c:pt>
                <c:pt idx="33">
                  <c:v>26.691480273084906</c:v>
                </c:pt>
              </c:numCache>
            </c:numRef>
          </c:xVal>
          <c:yVal>
            <c:numRef>
              <c:f>'IPS 2019'!$L$48:$L$81</c:f>
              <c:numCache>
                <c:formatCode>0.00</c:formatCode>
                <c:ptCount val="34"/>
                <c:pt idx="0">
                  <c:v>130.80000000000001</c:v>
                </c:pt>
                <c:pt idx="1">
                  <c:v>110.9</c:v>
                </c:pt>
                <c:pt idx="2">
                  <c:v>120.1</c:v>
                </c:pt>
                <c:pt idx="3">
                  <c:v>115.3</c:v>
                </c:pt>
                <c:pt idx="4">
                  <c:v>111.6</c:v>
                </c:pt>
                <c:pt idx="5">
                  <c:v>126.3</c:v>
                </c:pt>
                <c:pt idx="6">
                  <c:v>114.3</c:v>
                </c:pt>
                <c:pt idx="7">
                  <c:v>127.8</c:v>
                </c:pt>
                <c:pt idx="8">
                  <c:v>116.3</c:v>
                </c:pt>
                <c:pt idx="9">
                  <c:v>111.4</c:v>
                </c:pt>
                <c:pt idx="10">
                  <c:v>120.5</c:v>
                </c:pt>
                <c:pt idx="11">
                  <c:v>108.8</c:v>
                </c:pt>
                <c:pt idx="12">
                  <c:v>123.4</c:v>
                </c:pt>
                <c:pt idx="13">
                  <c:v>114</c:v>
                </c:pt>
                <c:pt idx="14">
                  <c:v>117.1</c:v>
                </c:pt>
                <c:pt idx="15">
                  <c:v>123.5</c:v>
                </c:pt>
                <c:pt idx="16">
                  <c:v>121.8</c:v>
                </c:pt>
                <c:pt idx="17">
                  <c:v>110.2</c:v>
                </c:pt>
                <c:pt idx="18">
                  <c:v>120.4</c:v>
                </c:pt>
                <c:pt idx="19">
                  <c:v>118</c:v>
                </c:pt>
                <c:pt idx="20">
                  <c:v>116.1</c:v>
                </c:pt>
                <c:pt idx="21">
                  <c:v>106</c:v>
                </c:pt>
                <c:pt idx="22">
                  <c:v>114.9</c:v>
                </c:pt>
                <c:pt idx="23">
                  <c:v>116.8</c:v>
                </c:pt>
                <c:pt idx="24">
                  <c:v>100.7</c:v>
                </c:pt>
                <c:pt idx="25">
                  <c:v>120.5</c:v>
                </c:pt>
                <c:pt idx="26">
                  <c:v>116.9</c:v>
                </c:pt>
                <c:pt idx="27">
                  <c:v>130.30000000000001</c:v>
                </c:pt>
                <c:pt idx="28">
                  <c:v>115.9</c:v>
                </c:pt>
                <c:pt idx="29">
                  <c:v>112.8</c:v>
                </c:pt>
                <c:pt idx="30">
                  <c:v>119.1</c:v>
                </c:pt>
                <c:pt idx="31">
                  <c:v>113.6</c:v>
                </c:pt>
                <c:pt idx="32">
                  <c:v>123.3</c:v>
                </c:pt>
                <c:pt idx="33">
                  <c:v>114.9</c:v>
                </c:pt>
              </c:numCache>
            </c:numRef>
          </c:yVal>
          <c:bubbleSize>
            <c:numRef>
              <c:f>'IPS 2019'!$B$48:$B$81</c:f>
              <c:numCache>
                <c:formatCode>General</c:formatCode>
                <c:ptCount val="34"/>
                <c:pt idx="0">
                  <c:v>777</c:v>
                </c:pt>
                <c:pt idx="1">
                  <c:v>591</c:v>
                </c:pt>
                <c:pt idx="2">
                  <c:v>751</c:v>
                </c:pt>
                <c:pt idx="3">
                  <c:v>585</c:v>
                </c:pt>
                <c:pt idx="4">
                  <c:v>611</c:v>
                </c:pt>
                <c:pt idx="5">
                  <c:v>767</c:v>
                </c:pt>
                <c:pt idx="6">
                  <c:v>772</c:v>
                </c:pt>
                <c:pt idx="7">
                  <c:v>621</c:v>
                </c:pt>
                <c:pt idx="8">
                  <c:v>786</c:v>
                </c:pt>
                <c:pt idx="9">
                  <c:v>644</c:v>
                </c:pt>
                <c:pt idx="10">
                  <c:v>806</c:v>
                </c:pt>
                <c:pt idx="11">
                  <c:v>600</c:v>
                </c:pt>
                <c:pt idx="12">
                  <c:v>560</c:v>
                </c:pt>
                <c:pt idx="13">
                  <c:v>440</c:v>
                </c:pt>
                <c:pt idx="14">
                  <c:v>649</c:v>
                </c:pt>
                <c:pt idx="15">
                  <c:v>657</c:v>
                </c:pt>
                <c:pt idx="16">
                  <c:v>455</c:v>
                </c:pt>
                <c:pt idx="17">
                  <c:v>613</c:v>
                </c:pt>
                <c:pt idx="18">
                  <c:v>721</c:v>
                </c:pt>
                <c:pt idx="19">
                  <c:v>318</c:v>
                </c:pt>
                <c:pt idx="20">
                  <c:v>535</c:v>
                </c:pt>
                <c:pt idx="21">
                  <c:v>640</c:v>
                </c:pt>
                <c:pt idx="22">
                  <c:v>453</c:v>
                </c:pt>
                <c:pt idx="23">
                  <c:v>436</c:v>
                </c:pt>
                <c:pt idx="24">
                  <c:v>407</c:v>
                </c:pt>
                <c:pt idx="25">
                  <c:v>436</c:v>
                </c:pt>
                <c:pt idx="26">
                  <c:v>450</c:v>
                </c:pt>
                <c:pt idx="27">
                  <c:v>730</c:v>
                </c:pt>
                <c:pt idx="28">
                  <c:v>465</c:v>
                </c:pt>
                <c:pt idx="29">
                  <c:v>504</c:v>
                </c:pt>
                <c:pt idx="30">
                  <c:v>559</c:v>
                </c:pt>
                <c:pt idx="31">
                  <c:v>505</c:v>
                </c:pt>
                <c:pt idx="32">
                  <c:v>624</c:v>
                </c:pt>
                <c:pt idx="33">
                  <c:v>519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3-680F-4AE7-813B-E226823282DC}"/>
            </c:ext>
          </c:extLst>
        </c:ser>
        <c:ser>
          <c:idx val="4"/>
          <c:order val="4"/>
          <c:tx>
            <c:strRef>
              <c:f>'IPS 2019'!$C$82</c:f>
              <c:strCache>
                <c:ptCount val="1"/>
                <c:pt idx="0">
                  <c:v>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xVal>
            <c:numRef>
              <c:f>'IPS 2019'!$P$82:$P$120</c:f>
              <c:numCache>
                <c:formatCode>General</c:formatCode>
                <c:ptCount val="39"/>
                <c:pt idx="0">
                  <c:v>8.0592004148649767</c:v>
                </c:pt>
                <c:pt idx="1">
                  <c:v>13.013020853359951</c:v>
                </c:pt>
                <c:pt idx="2">
                  <c:v>8.8725142181999708</c:v>
                </c:pt>
                <c:pt idx="3">
                  <c:v>10.203391350929975</c:v>
                </c:pt>
                <c:pt idx="4">
                  <c:v>19.741344135494934</c:v>
                </c:pt>
                <c:pt idx="5">
                  <c:v>19.889219372464936</c:v>
                </c:pt>
                <c:pt idx="6">
                  <c:v>17.301402725489947</c:v>
                </c:pt>
                <c:pt idx="7">
                  <c:v>12.051831813054966</c:v>
                </c:pt>
                <c:pt idx="8">
                  <c:v>18.780155095189944</c:v>
                </c:pt>
                <c:pt idx="9">
                  <c:v>17.005652251549943</c:v>
                </c:pt>
                <c:pt idx="10">
                  <c:v>5.9150094787999805</c:v>
                </c:pt>
                <c:pt idx="11">
                  <c:v>12.051831813054967</c:v>
                </c:pt>
                <c:pt idx="12">
                  <c:v>22.033410308529923</c:v>
                </c:pt>
                <c:pt idx="13">
                  <c:v>17.227465107004939</c:v>
                </c:pt>
                <c:pt idx="14">
                  <c:v>11.756081339114967</c:v>
                </c:pt>
                <c:pt idx="15">
                  <c:v>17.449277962459938</c:v>
                </c:pt>
                <c:pt idx="16">
                  <c:v>7.4676994669849703</c:v>
                </c:pt>
                <c:pt idx="17">
                  <c:v>14.861461315484947</c:v>
                </c:pt>
                <c:pt idx="18">
                  <c:v>13.013020853359953</c:v>
                </c:pt>
                <c:pt idx="19">
                  <c:v>12.051831813054966</c:v>
                </c:pt>
                <c:pt idx="20">
                  <c:v>3.918693779704995</c:v>
                </c:pt>
                <c:pt idx="21">
                  <c:v>15.009336552454959</c:v>
                </c:pt>
                <c:pt idx="22">
                  <c:v>5.1756332939499821</c:v>
                </c:pt>
                <c:pt idx="23">
                  <c:v>6.7283232821349737</c:v>
                </c:pt>
                <c:pt idx="24">
                  <c:v>18.410467002764943</c:v>
                </c:pt>
                <c:pt idx="25">
                  <c:v>7.1719489930449676</c:v>
                </c:pt>
                <c:pt idx="26">
                  <c:v>13.308771327299954</c:v>
                </c:pt>
                <c:pt idx="27">
                  <c:v>9.2422023106249682</c:v>
                </c:pt>
                <c:pt idx="28">
                  <c:v>1.4787523696999951</c:v>
                </c:pt>
                <c:pt idx="29">
                  <c:v>10.573079443354976</c:v>
                </c:pt>
                <c:pt idx="30">
                  <c:v>14.41783560457495</c:v>
                </c:pt>
                <c:pt idx="31">
                  <c:v>12.199707050024958</c:v>
                </c:pt>
                <c:pt idx="32">
                  <c:v>10.573079443354972</c:v>
                </c:pt>
                <c:pt idx="33">
                  <c:v>9.6118904030499674</c:v>
                </c:pt>
                <c:pt idx="34">
                  <c:v>14.935398933969941</c:v>
                </c:pt>
                <c:pt idx="35">
                  <c:v>12.495457523964964</c:v>
                </c:pt>
                <c:pt idx="36">
                  <c:v>14.639648460029958</c:v>
                </c:pt>
                <c:pt idx="37">
                  <c:v>0.14787523696999108</c:v>
                </c:pt>
                <c:pt idx="38">
                  <c:v>0.66543856636500198</c:v>
                </c:pt>
              </c:numCache>
            </c:numRef>
          </c:xVal>
          <c:yVal>
            <c:numRef>
              <c:f>'IPS 2019'!$L$82:$L$120</c:f>
              <c:numCache>
                <c:formatCode>0.00</c:formatCode>
                <c:ptCount val="39"/>
                <c:pt idx="0">
                  <c:v>140.1</c:v>
                </c:pt>
                <c:pt idx="1">
                  <c:v>133.4</c:v>
                </c:pt>
                <c:pt idx="2">
                  <c:v>139</c:v>
                </c:pt>
                <c:pt idx="3">
                  <c:v>137.19999999999999</c:v>
                </c:pt>
                <c:pt idx="4">
                  <c:v>124.3</c:v>
                </c:pt>
                <c:pt idx="5">
                  <c:v>124.1</c:v>
                </c:pt>
                <c:pt idx="6">
                  <c:v>127.6</c:v>
                </c:pt>
                <c:pt idx="7">
                  <c:v>134.69999999999999</c:v>
                </c:pt>
                <c:pt idx="8">
                  <c:v>125.6</c:v>
                </c:pt>
                <c:pt idx="9">
                  <c:v>128</c:v>
                </c:pt>
                <c:pt idx="10">
                  <c:v>143</c:v>
                </c:pt>
                <c:pt idx="11">
                  <c:v>134.69999999999999</c:v>
                </c:pt>
                <c:pt idx="12">
                  <c:v>121.2</c:v>
                </c:pt>
                <c:pt idx="13">
                  <c:v>127.7</c:v>
                </c:pt>
                <c:pt idx="14">
                  <c:v>135.1</c:v>
                </c:pt>
                <c:pt idx="15">
                  <c:v>127.4</c:v>
                </c:pt>
                <c:pt idx="16">
                  <c:v>140.9</c:v>
                </c:pt>
                <c:pt idx="17">
                  <c:v>130.9</c:v>
                </c:pt>
                <c:pt idx="18">
                  <c:v>133.4</c:v>
                </c:pt>
                <c:pt idx="19">
                  <c:v>134.69999999999999</c:v>
                </c:pt>
                <c:pt idx="20">
                  <c:v>145.69999999999999</c:v>
                </c:pt>
                <c:pt idx="21">
                  <c:v>130.69999999999999</c:v>
                </c:pt>
                <c:pt idx="22">
                  <c:v>144</c:v>
                </c:pt>
                <c:pt idx="23">
                  <c:v>141.9</c:v>
                </c:pt>
                <c:pt idx="24">
                  <c:v>126.1</c:v>
                </c:pt>
                <c:pt idx="25">
                  <c:v>141.30000000000001</c:v>
                </c:pt>
                <c:pt idx="26">
                  <c:v>133</c:v>
                </c:pt>
                <c:pt idx="27">
                  <c:v>138.5</c:v>
                </c:pt>
                <c:pt idx="28">
                  <c:v>149</c:v>
                </c:pt>
                <c:pt idx="29">
                  <c:v>136.69999999999999</c:v>
                </c:pt>
                <c:pt idx="30">
                  <c:v>131.5</c:v>
                </c:pt>
                <c:pt idx="31">
                  <c:v>134.5</c:v>
                </c:pt>
                <c:pt idx="32">
                  <c:v>136.69999999999999</c:v>
                </c:pt>
                <c:pt idx="33">
                  <c:v>138</c:v>
                </c:pt>
                <c:pt idx="34">
                  <c:v>130.80000000000001</c:v>
                </c:pt>
                <c:pt idx="35">
                  <c:v>134.1</c:v>
                </c:pt>
                <c:pt idx="36">
                  <c:v>131.19999999999999</c:v>
                </c:pt>
                <c:pt idx="37">
                  <c:v>150.80000000000001</c:v>
                </c:pt>
                <c:pt idx="38">
                  <c:v>150.1</c:v>
                </c:pt>
              </c:numCache>
            </c:numRef>
          </c:yVal>
          <c:bubbleSize>
            <c:numRef>
              <c:f>'IPS 2019'!$B$82:$B$120</c:f>
              <c:numCache>
                <c:formatCode>General</c:formatCode>
                <c:ptCount val="39"/>
                <c:pt idx="0">
                  <c:v>705</c:v>
                </c:pt>
                <c:pt idx="1">
                  <c:v>378</c:v>
                </c:pt>
                <c:pt idx="2">
                  <c:v>1053</c:v>
                </c:pt>
                <c:pt idx="3">
                  <c:v>574</c:v>
                </c:pt>
                <c:pt idx="4">
                  <c:v>605</c:v>
                </c:pt>
                <c:pt idx="5">
                  <c:v>615</c:v>
                </c:pt>
                <c:pt idx="6">
                  <c:v>608</c:v>
                </c:pt>
                <c:pt idx="7">
                  <c:v>716</c:v>
                </c:pt>
                <c:pt idx="8">
                  <c:v>556</c:v>
                </c:pt>
                <c:pt idx="9">
                  <c:v>565</c:v>
                </c:pt>
                <c:pt idx="10">
                  <c:v>753</c:v>
                </c:pt>
                <c:pt idx="11">
                  <c:v>436</c:v>
                </c:pt>
                <c:pt idx="12">
                  <c:v>696</c:v>
                </c:pt>
                <c:pt idx="13">
                  <c:v>769</c:v>
                </c:pt>
                <c:pt idx="14">
                  <c:v>496</c:v>
                </c:pt>
                <c:pt idx="15">
                  <c:v>666</c:v>
                </c:pt>
                <c:pt idx="16">
                  <c:v>625</c:v>
                </c:pt>
                <c:pt idx="17">
                  <c:v>761</c:v>
                </c:pt>
                <c:pt idx="18">
                  <c:v>755</c:v>
                </c:pt>
                <c:pt idx="19">
                  <c:v>811</c:v>
                </c:pt>
                <c:pt idx="20">
                  <c:v>695</c:v>
                </c:pt>
                <c:pt idx="21">
                  <c:v>492</c:v>
                </c:pt>
                <c:pt idx="22">
                  <c:v>647</c:v>
                </c:pt>
                <c:pt idx="23">
                  <c:v>589</c:v>
                </c:pt>
                <c:pt idx="24">
                  <c:v>919</c:v>
                </c:pt>
                <c:pt idx="25">
                  <c:v>940</c:v>
                </c:pt>
                <c:pt idx="26">
                  <c:v>934</c:v>
                </c:pt>
                <c:pt idx="27">
                  <c:v>469</c:v>
                </c:pt>
                <c:pt idx="28">
                  <c:v>462</c:v>
                </c:pt>
                <c:pt idx="29">
                  <c:v>590</c:v>
                </c:pt>
                <c:pt idx="30">
                  <c:v>572</c:v>
                </c:pt>
                <c:pt idx="31">
                  <c:v>401</c:v>
                </c:pt>
                <c:pt idx="32">
                  <c:v>324</c:v>
                </c:pt>
                <c:pt idx="33">
                  <c:v>587</c:v>
                </c:pt>
                <c:pt idx="34">
                  <c:v>659</c:v>
                </c:pt>
                <c:pt idx="35">
                  <c:v>615</c:v>
                </c:pt>
                <c:pt idx="36">
                  <c:v>749</c:v>
                </c:pt>
                <c:pt idx="37">
                  <c:v>349</c:v>
                </c:pt>
                <c:pt idx="38">
                  <c:v>609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4-680F-4AE7-813B-E22682328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2"/>
        <c:showNegBubbles val="0"/>
        <c:axId val="433315216"/>
        <c:axId val="433316048"/>
      </c:bubbleChart>
      <c:valAx>
        <c:axId val="433315216"/>
        <c:scaling>
          <c:orientation val="minMax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 dirty="0"/>
                  <a:t>MARGE </a:t>
                </a:r>
                <a:r>
                  <a:rPr lang="fr-FR" b="1" dirty="0" err="1"/>
                  <a:t>IPS</a:t>
                </a:r>
                <a:r>
                  <a:rPr lang="fr-FR" b="1" baseline="0" dirty="0"/>
                  <a:t> pour 1000 élèves</a:t>
                </a:r>
                <a:endParaRPr lang="fr-FR" b="1" dirty="0"/>
              </a:p>
            </c:rich>
          </c:tx>
          <c:layout>
            <c:manualLayout>
              <c:xMode val="edge"/>
              <c:yMode val="edge"/>
              <c:x val="0.39306743695144986"/>
              <c:y val="0.88912398814400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3316048"/>
        <c:crosses val="autoZero"/>
        <c:crossBetween val="midCat"/>
      </c:valAx>
      <c:valAx>
        <c:axId val="43331604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IPS</a:t>
                </a:r>
              </a:p>
            </c:rich>
          </c:tx>
          <c:layout>
            <c:manualLayout>
              <c:xMode val="edge"/>
              <c:yMode val="edge"/>
              <c:x val="2.6354032182886448E-2"/>
              <c:y val="0.490169085827082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3315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419826277284648"/>
          <c:y val="0.13150679047778857"/>
          <c:w val="0.2486993782300051"/>
          <c:h val="0.18433132421141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3EE37-F240-4286-9478-4EC67BB59A23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9E0EBB-E54A-4A79-9BD6-649214A7ACC9}">
      <dgm:prSet phldrT="[Texte]"/>
      <dgm:spPr/>
      <dgm:t>
        <a:bodyPr/>
        <a:lstStyle/>
        <a:p>
          <a:r>
            <a:rPr lang="fr-FR" dirty="0"/>
            <a:t>+ 908 élèves</a:t>
          </a:r>
        </a:p>
      </dgm:t>
    </dgm:pt>
    <dgm:pt modelId="{404C9AD4-6DF8-4E21-B98D-4A0E7B4958BD}" type="parTrans" cxnId="{3D67569F-32D4-4301-9D65-6C94A2EA315D}">
      <dgm:prSet/>
      <dgm:spPr/>
      <dgm:t>
        <a:bodyPr/>
        <a:lstStyle/>
        <a:p>
          <a:endParaRPr lang="fr-FR"/>
        </a:p>
      </dgm:t>
    </dgm:pt>
    <dgm:pt modelId="{AF16C5AC-E475-47A8-8110-511EE29D3971}" type="sibTrans" cxnId="{3D67569F-32D4-4301-9D65-6C94A2EA315D}">
      <dgm:prSet/>
      <dgm:spPr/>
      <dgm:t>
        <a:bodyPr/>
        <a:lstStyle/>
        <a:p>
          <a:endParaRPr lang="fr-FR"/>
        </a:p>
      </dgm:t>
    </dgm:pt>
    <dgm:pt modelId="{9FECB6C9-9FFF-4680-8B6D-E63FC3A5077C}">
      <dgm:prSet phldrT="[Texte]"/>
      <dgm:spPr/>
      <dgm:t>
        <a:bodyPr/>
        <a:lstStyle/>
        <a:p>
          <a:r>
            <a:rPr lang="fr-FR" dirty="0"/>
            <a:t>+486 élèves en 6</a:t>
          </a:r>
          <a:r>
            <a:rPr lang="fr-FR" baseline="30000" dirty="0"/>
            <a:t>ème</a:t>
          </a:r>
          <a:r>
            <a:rPr lang="fr-FR" dirty="0"/>
            <a:t> </a:t>
          </a:r>
        </a:p>
      </dgm:t>
    </dgm:pt>
    <dgm:pt modelId="{84776418-7C11-4C44-AA13-35F5B75AB1A9}" type="parTrans" cxnId="{C22C5DB3-4D60-467E-8008-E8DB8FFB83B2}">
      <dgm:prSet/>
      <dgm:spPr/>
      <dgm:t>
        <a:bodyPr/>
        <a:lstStyle/>
        <a:p>
          <a:endParaRPr lang="fr-FR"/>
        </a:p>
      </dgm:t>
    </dgm:pt>
    <dgm:pt modelId="{28F9131D-B8FB-4094-B6FB-F398542E29C6}" type="sibTrans" cxnId="{C22C5DB3-4D60-467E-8008-E8DB8FFB83B2}">
      <dgm:prSet/>
      <dgm:spPr/>
      <dgm:t>
        <a:bodyPr/>
        <a:lstStyle/>
        <a:p>
          <a:endParaRPr lang="fr-FR"/>
        </a:p>
      </dgm:t>
    </dgm:pt>
    <dgm:pt modelId="{D01C0C28-EEBF-44B6-92CC-CB5716658973}">
      <dgm:prSet phldrT="[Texte]"/>
      <dgm:spPr/>
      <dgm:t>
        <a:bodyPr/>
        <a:lstStyle/>
        <a:p>
          <a:r>
            <a:rPr lang="fr-FR" dirty="0"/>
            <a:t>+34 élèves en 5</a:t>
          </a:r>
          <a:r>
            <a:rPr lang="fr-FR" baseline="30000" dirty="0"/>
            <a:t>ème</a:t>
          </a:r>
          <a:r>
            <a:rPr lang="fr-FR" dirty="0"/>
            <a:t> </a:t>
          </a:r>
        </a:p>
      </dgm:t>
    </dgm:pt>
    <dgm:pt modelId="{5608E8F7-0831-409A-9AB0-A7F340384F3A}" type="parTrans" cxnId="{76905451-93D6-4BA4-B496-FFDAE8C7FBB8}">
      <dgm:prSet/>
      <dgm:spPr/>
      <dgm:t>
        <a:bodyPr/>
        <a:lstStyle/>
        <a:p>
          <a:endParaRPr lang="fr-FR"/>
        </a:p>
      </dgm:t>
    </dgm:pt>
    <dgm:pt modelId="{06A902AE-B1DD-4245-9C6F-4499A41AC74B}" type="sibTrans" cxnId="{76905451-93D6-4BA4-B496-FFDAE8C7FBB8}">
      <dgm:prSet/>
      <dgm:spPr/>
      <dgm:t>
        <a:bodyPr/>
        <a:lstStyle/>
        <a:p>
          <a:endParaRPr lang="fr-FR"/>
        </a:p>
      </dgm:t>
    </dgm:pt>
    <dgm:pt modelId="{83CB0398-A685-4AA4-BBC7-43604EB35010}">
      <dgm:prSet phldrT="[Texte]"/>
      <dgm:spPr/>
      <dgm:t>
        <a:bodyPr/>
        <a:lstStyle/>
        <a:p>
          <a:r>
            <a:rPr lang="fr-FR" dirty="0"/>
            <a:t>-139 élèves en 4</a:t>
          </a:r>
          <a:r>
            <a:rPr lang="fr-FR" baseline="30000" dirty="0"/>
            <a:t>ème</a:t>
          </a:r>
          <a:r>
            <a:rPr lang="fr-FR" dirty="0"/>
            <a:t> </a:t>
          </a:r>
        </a:p>
      </dgm:t>
    </dgm:pt>
    <dgm:pt modelId="{911F6669-0661-4DDD-8DEB-9A32E77A626C}" type="parTrans" cxnId="{BD1C996E-51B6-47D3-8C6A-8666A6C51304}">
      <dgm:prSet/>
      <dgm:spPr/>
      <dgm:t>
        <a:bodyPr/>
        <a:lstStyle/>
        <a:p>
          <a:endParaRPr lang="fr-FR"/>
        </a:p>
      </dgm:t>
    </dgm:pt>
    <dgm:pt modelId="{719EBD0D-4EAE-4ED4-A892-D9995BB9EB21}" type="sibTrans" cxnId="{BD1C996E-51B6-47D3-8C6A-8666A6C51304}">
      <dgm:prSet/>
      <dgm:spPr/>
      <dgm:t>
        <a:bodyPr/>
        <a:lstStyle/>
        <a:p>
          <a:endParaRPr lang="fr-FR"/>
        </a:p>
      </dgm:t>
    </dgm:pt>
    <dgm:pt modelId="{B2D1FC60-24BC-4C5E-B8FA-26E4BDDE4F55}">
      <dgm:prSet phldrT="[Texte]"/>
      <dgm:spPr/>
      <dgm:t>
        <a:bodyPr/>
        <a:lstStyle/>
        <a:p>
          <a:r>
            <a:rPr lang="fr-FR" dirty="0"/>
            <a:t>+492 élèves en 3</a:t>
          </a:r>
          <a:r>
            <a:rPr lang="fr-FR" baseline="30000" dirty="0"/>
            <a:t>ème</a:t>
          </a:r>
          <a:r>
            <a:rPr lang="fr-FR" dirty="0"/>
            <a:t> </a:t>
          </a:r>
        </a:p>
      </dgm:t>
    </dgm:pt>
    <dgm:pt modelId="{A8A4E1F5-1711-44C3-9804-99D5ACC67531}" type="parTrans" cxnId="{4B3D8B16-E6C6-43AF-A94F-E52E1E5FF5EA}">
      <dgm:prSet/>
      <dgm:spPr/>
      <dgm:t>
        <a:bodyPr/>
        <a:lstStyle/>
        <a:p>
          <a:endParaRPr lang="fr-FR"/>
        </a:p>
      </dgm:t>
    </dgm:pt>
    <dgm:pt modelId="{52AA5537-51BE-4324-8C61-463A2962A4EC}" type="sibTrans" cxnId="{4B3D8B16-E6C6-43AF-A94F-E52E1E5FF5EA}">
      <dgm:prSet/>
      <dgm:spPr/>
      <dgm:t>
        <a:bodyPr/>
        <a:lstStyle/>
        <a:p>
          <a:endParaRPr lang="fr-FR"/>
        </a:p>
      </dgm:t>
    </dgm:pt>
    <dgm:pt modelId="{95DC07AF-C508-455B-BC93-65D0D2334F88}">
      <dgm:prSet phldrT="[Texte]"/>
      <dgm:spPr/>
      <dgm:t>
        <a:bodyPr/>
        <a:lstStyle/>
        <a:p>
          <a:r>
            <a:rPr lang="fr-FR" dirty="0"/>
            <a:t>+36 élèves en </a:t>
          </a:r>
          <a:r>
            <a:rPr lang="fr-FR" dirty="0" err="1"/>
            <a:t>Segpa</a:t>
          </a:r>
          <a:endParaRPr lang="fr-FR" dirty="0"/>
        </a:p>
      </dgm:t>
    </dgm:pt>
    <dgm:pt modelId="{15DF224D-567F-4310-B395-4B33BD357AFA}" type="parTrans" cxnId="{77E8A70C-5C43-4B5B-95EB-E87BDC3F23F0}">
      <dgm:prSet/>
      <dgm:spPr/>
      <dgm:t>
        <a:bodyPr/>
        <a:lstStyle/>
        <a:p>
          <a:endParaRPr lang="fr-FR"/>
        </a:p>
      </dgm:t>
    </dgm:pt>
    <dgm:pt modelId="{F97926F9-F273-4FEF-8527-FCA333DE5607}" type="sibTrans" cxnId="{77E8A70C-5C43-4B5B-95EB-E87BDC3F23F0}">
      <dgm:prSet/>
      <dgm:spPr/>
      <dgm:t>
        <a:bodyPr/>
        <a:lstStyle/>
        <a:p>
          <a:endParaRPr lang="fr-FR"/>
        </a:p>
      </dgm:t>
    </dgm:pt>
    <dgm:pt modelId="{3CC05FBE-324B-4E6F-B697-920E58D7D6E3}" type="pres">
      <dgm:prSet presAssocID="{BF73EE37-F240-4286-9478-4EC67BB59A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45C4AA-1EB0-4F22-97CF-D5A63AD17C90}" type="pres">
      <dgm:prSet presAssocID="{7F9E0EBB-E54A-4A79-9BD6-649214A7ACC9}" presName="centerShape" presStyleLbl="node0" presStyleIdx="0" presStyleCnt="1"/>
      <dgm:spPr/>
    </dgm:pt>
    <dgm:pt modelId="{95B92611-FC2A-4CE6-A414-1FE8C13DBBAB}" type="pres">
      <dgm:prSet presAssocID="{84776418-7C11-4C44-AA13-35F5B75AB1A9}" presName="parTrans" presStyleLbl="sibTrans2D1" presStyleIdx="0" presStyleCnt="5"/>
      <dgm:spPr/>
    </dgm:pt>
    <dgm:pt modelId="{B2F6FA8B-7C03-4BAA-B0FE-4C5742B2987B}" type="pres">
      <dgm:prSet presAssocID="{84776418-7C11-4C44-AA13-35F5B75AB1A9}" presName="connectorText" presStyleLbl="sibTrans2D1" presStyleIdx="0" presStyleCnt="5"/>
      <dgm:spPr/>
    </dgm:pt>
    <dgm:pt modelId="{66BC3570-0ED8-433A-B5BA-6D35BDA21CD2}" type="pres">
      <dgm:prSet presAssocID="{9FECB6C9-9FFF-4680-8B6D-E63FC3A5077C}" presName="node" presStyleLbl="node1" presStyleIdx="0" presStyleCnt="5">
        <dgm:presLayoutVars>
          <dgm:bulletEnabled val="1"/>
        </dgm:presLayoutVars>
      </dgm:prSet>
      <dgm:spPr/>
    </dgm:pt>
    <dgm:pt modelId="{659F217C-5E2C-4680-AEE3-355F3A11AC14}" type="pres">
      <dgm:prSet presAssocID="{5608E8F7-0831-409A-9AB0-A7F340384F3A}" presName="parTrans" presStyleLbl="sibTrans2D1" presStyleIdx="1" presStyleCnt="5"/>
      <dgm:spPr/>
    </dgm:pt>
    <dgm:pt modelId="{2FE80648-856E-46D5-81E1-CE859A92B28E}" type="pres">
      <dgm:prSet presAssocID="{5608E8F7-0831-409A-9AB0-A7F340384F3A}" presName="connectorText" presStyleLbl="sibTrans2D1" presStyleIdx="1" presStyleCnt="5"/>
      <dgm:spPr/>
    </dgm:pt>
    <dgm:pt modelId="{B2607311-99D2-4DAA-BF7A-8B3FD4CBDDE0}" type="pres">
      <dgm:prSet presAssocID="{D01C0C28-EEBF-44B6-92CC-CB5716658973}" presName="node" presStyleLbl="node1" presStyleIdx="1" presStyleCnt="5">
        <dgm:presLayoutVars>
          <dgm:bulletEnabled val="1"/>
        </dgm:presLayoutVars>
      </dgm:prSet>
      <dgm:spPr/>
    </dgm:pt>
    <dgm:pt modelId="{CFAC8EEE-4109-483B-A043-113876C64C7D}" type="pres">
      <dgm:prSet presAssocID="{911F6669-0661-4DDD-8DEB-9A32E77A626C}" presName="parTrans" presStyleLbl="sibTrans2D1" presStyleIdx="2" presStyleCnt="5"/>
      <dgm:spPr/>
    </dgm:pt>
    <dgm:pt modelId="{266142DE-A1E6-439B-B349-8D13B7E52A60}" type="pres">
      <dgm:prSet presAssocID="{911F6669-0661-4DDD-8DEB-9A32E77A626C}" presName="connectorText" presStyleLbl="sibTrans2D1" presStyleIdx="2" presStyleCnt="5"/>
      <dgm:spPr/>
    </dgm:pt>
    <dgm:pt modelId="{9427FD5D-06E3-4915-BCAF-A81B80BA5D60}" type="pres">
      <dgm:prSet presAssocID="{83CB0398-A685-4AA4-BBC7-43604EB35010}" presName="node" presStyleLbl="node1" presStyleIdx="2" presStyleCnt="5">
        <dgm:presLayoutVars>
          <dgm:bulletEnabled val="1"/>
        </dgm:presLayoutVars>
      </dgm:prSet>
      <dgm:spPr/>
    </dgm:pt>
    <dgm:pt modelId="{8B2F30F7-CE22-45ED-8EF9-37BDC62C6697}" type="pres">
      <dgm:prSet presAssocID="{A8A4E1F5-1711-44C3-9804-99D5ACC67531}" presName="parTrans" presStyleLbl="sibTrans2D1" presStyleIdx="3" presStyleCnt="5"/>
      <dgm:spPr/>
    </dgm:pt>
    <dgm:pt modelId="{216AC6EF-9625-45EC-A32E-38CF6D050C64}" type="pres">
      <dgm:prSet presAssocID="{A8A4E1F5-1711-44C3-9804-99D5ACC67531}" presName="connectorText" presStyleLbl="sibTrans2D1" presStyleIdx="3" presStyleCnt="5"/>
      <dgm:spPr/>
    </dgm:pt>
    <dgm:pt modelId="{8004EB97-66FD-4AC2-A441-DC3B34BEDB83}" type="pres">
      <dgm:prSet presAssocID="{B2D1FC60-24BC-4C5E-B8FA-26E4BDDE4F55}" presName="node" presStyleLbl="node1" presStyleIdx="3" presStyleCnt="5">
        <dgm:presLayoutVars>
          <dgm:bulletEnabled val="1"/>
        </dgm:presLayoutVars>
      </dgm:prSet>
      <dgm:spPr/>
    </dgm:pt>
    <dgm:pt modelId="{C85DD95F-2789-4DE3-80A3-0E00FAE893BF}" type="pres">
      <dgm:prSet presAssocID="{15DF224D-567F-4310-B395-4B33BD357AFA}" presName="parTrans" presStyleLbl="sibTrans2D1" presStyleIdx="4" presStyleCnt="5"/>
      <dgm:spPr/>
    </dgm:pt>
    <dgm:pt modelId="{0E7DC061-4949-4E19-91C7-E7065B264E37}" type="pres">
      <dgm:prSet presAssocID="{15DF224D-567F-4310-B395-4B33BD357AFA}" presName="connectorText" presStyleLbl="sibTrans2D1" presStyleIdx="4" presStyleCnt="5"/>
      <dgm:spPr/>
    </dgm:pt>
    <dgm:pt modelId="{9B4F194D-69AD-4F06-ACA2-4AB798634441}" type="pres">
      <dgm:prSet presAssocID="{95DC07AF-C508-455B-BC93-65D0D2334F88}" presName="node" presStyleLbl="node1" presStyleIdx="4" presStyleCnt="5">
        <dgm:presLayoutVars>
          <dgm:bulletEnabled val="1"/>
        </dgm:presLayoutVars>
      </dgm:prSet>
      <dgm:spPr/>
    </dgm:pt>
  </dgm:ptLst>
  <dgm:cxnLst>
    <dgm:cxn modelId="{77E8A70C-5C43-4B5B-95EB-E87BDC3F23F0}" srcId="{7F9E0EBB-E54A-4A79-9BD6-649214A7ACC9}" destId="{95DC07AF-C508-455B-BC93-65D0D2334F88}" srcOrd="4" destOrd="0" parTransId="{15DF224D-567F-4310-B395-4B33BD357AFA}" sibTransId="{F97926F9-F273-4FEF-8527-FCA333DE5607}"/>
    <dgm:cxn modelId="{68206213-3983-43AA-AB7E-C8BFDA5F8958}" type="presOf" srcId="{84776418-7C11-4C44-AA13-35F5B75AB1A9}" destId="{95B92611-FC2A-4CE6-A414-1FE8C13DBBAB}" srcOrd="0" destOrd="0" presId="urn:microsoft.com/office/officeart/2005/8/layout/radial5"/>
    <dgm:cxn modelId="{4B3D8B16-E6C6-43AF-A94F-E52E1E5FF5EA}" srcId="{7F9E0EBB-E54A-4A79-9BD6-649214A7ACC9}" destId="{B2D1FC60-24BC-4C5E-B8FA-26E4BDDE4F55}" srcOrd="3" destOrd="0" parTransId="{A8A4E1F5-1711-44C3-9804-99D5ACC67531}" sibTransId="{52AA5537-51BE-4324-8C61-463A2962A4EC}"/>
    <dgm:cxn modelId="{66F99318-28E7-4170-88A1-9BB763858AA0}" type="presOf" srcId="{15DF224D-567F-4310-B395-4B33BD357AFA}" destId="{C85DD95F-2789-4DE3-80A3-0E00FAE893BF}" srcOrd="0" destOrd="0" presId="urn:microsoft.com/office/officeart/2005/8/layout/radial5"/>
    <dgm:cxn modelId="{FCF63F35-9F9F-456A-9362-34EC0D7ED66F}" type="presOf" srcId="{7F9E0EBB-E54A-4A79-9BD6-649214A7ACC9}" destId="{FD45C4AA-1EB0-4F22-97CF-D5A63AD17C90}" srcOrd="0" destOrd="0" presId="urn:microsoft.com/office/officeart/2005/8/layout/radial5"/>
    <dgm:cxn modelId="{1F994C43-844B-45BB-AFF5-EAB6656FFE5D}" type="presOf" srcId="{B2D1FC60-24BC-4C5E-B8FA-26E4BDDE4F55}" destId="{8004EB97-66FD-4AC2-A441-DC3B34BEDB83}" srcOrd="0" destOrd="0" presId="urn:microsoft.com/office/officeart/2005/8/layout/radial5"/>
    <dgm:cxn modelId="{5E8F2749-43B4-41C3-8D2A-F9525AE87898}" type="presOf" srcId="{A8A4E1F5-1711-44C3-9804-99D5ACC67531}" destId="{8B2F30F7-CE22-45ED-8EF9-37BDC62C6697}" srcOrd="0" destOrd="0" presId="urn:microsoft.com/office/officeart/2005/8/layout/radial5"/>
    <dgm:cxn modelId="{BD1C996E-51B6-47D3-8C6A-8666A6C51304}" srcId="{7F9E0EBB-E54A-4A79-9BD6-649214A7ACC9}" destId="{83CB0398-A685-4AA4-BBC7-43604EB35010}" srcOrd="2" destOrd="0" parTransId="{911F6669-0661-4DDD-8DEB-9A32E77A626C}" sibTransId="{719EBD0D-4EAE-4ED4-A892-D9995BB9EB21}"/>
    <dgm:cxn modelId="{76905451-93D6-4BA4-B496-FFDAE8C7FBB8}" srcId="{7F9E0EBB-E54A-4A79-9BD6-649214A7ACC9}" destId="{D01C0C28-EEBF-44B6-92CC-CB5716658973}" srcOrd="1" destOrd="0" parTransId="{5608E8F7-0831-409A-9AB0-A7F340384F3A}" sibTransId="{06A902AE-B1DD-4245-9C6F-4499A41AC74B}"/>
    <dgm:cxn modelId="{7B2BED78-CC08-48DE-8823-E85DF4EC901E}" type="presOf" srcId="{911F6669-0661-4DDD-8DEB-9A32E77A626C}" destId="{CFAC8EEE-4109-483B-A043-113876C64C7D}" srcOrd="0" destOrd="0" presId="urn:microsoft.com/office/officeart/2005/8/layout/radial5"/>
    <dgm:cxn modelId="{8AC8E15A-3748-4C4F-9145-7365FA2FB473}" type="presOf" srcId="{9FECB6C9-9FFF-4680-8B6D-E63FC3A5077C}" destId="{66BC3570-0ED8-433A-B5BA-6D35BDA21CD2}" srcOrd="0" destOrd="0" presId="urn:microsoft.com/office/officeart/2005/8/layout/radial5"/>
    <dgm:cxn modelId="{262DEB80-72F7-4457-9C24-028CEEDE2E63}" type="presOf" srcId="{911F6669-0661-4DDD-8DEB-9A32E77A626C}" destId="{266142DE-A1E6-439B-B349-8D13B7E52A60}" srcOrd="1" destOrd="0" presId="urn:microsoft.com/office/officeart/2005/8/layout/radial5"/>
    <dgm:cxn modelId="{BF6E0293-C386-4665-B4ED-384DAA783963}" type="presOf" srcId="{5608E8F7-0831-409A-9AB0-A7F340384F3A}" destId="{659F217C-5E2C-4680-AEE3-355F3A11AC14}" srcOrd="0" destOrd="0" presId="urn:microsoft.com/office/officeart/2005/8/layout/radial5"/>
    <dgm:cxn modelId="{3D67569F-32D4-4301-9D65-6C94A2EA315D}" srcId="{BF73EE37-F240-4286-9478-4EC67BB59A23}" destId="{7F9E0EBB-E54A-4A79-9BD6-649214A7ACC9}" srcOrd="0" destOrd="0" parTransId="{404C9AD4-6DF8-4E21-B98D-4A0E7B4958BD}" sibTransId="{AF16C5AC-E475-47A8-8110-511EE29D3971}"/>
    <dgm:cxn modelId="{5D5232B0-1856-42F8-AD80-0C52DA9C0AE7}" type="presOf" srcId="{5608E8F7-0831-409A-9AB0-A7F340384F3A}" destId="{2FE80648-856E-46D5-81E1-CE859A92B28E}" srcOrd="1" destOrd="0" presId="urn:microsoft.com/office/officeart/2005/8/layout/radial5"/>
    <dgm:cxn modelId="{7AAE4FB0-D294-4012-861D-0B1F0EDB1679}" type="presOf" srcId="{84776418-7C11-4C44-AA13-35F5B75AB1A9}" destId="{B2F6FA8B-7C03-4BAA-B0FE-4C5742B2987B}" srcOrd="1" destOrd="0" presId="urn:microsoft.com/office/officeart/2005/8/layout/radial5"/>
    <dgm:cxn modelId="{C22C5DB3-4D60-467E-8008-E8DB8FFB83B2}" srcId="{7F9E0EBB-E54A-4A79-9BD6-649214A7ACC9}" destId="{9FECB6C9-9FFF-4680-8B6D-E63FC3A5077C}" srcOrd="0" destOrd="0" parTransId="{84776418-7C11-4C44-AA13-35F5B75AB1A9}" sibTransId="{28F9131D-B8FB-4094-B6FB-F398542E29C6}"/>
    <dgm:cxn modelId="{968AAFCB-0773-41B0-8236-F202DDCB80D8}" type="presOf" srcId="{15DF224D-567F-4310-B395-4B33BD357AFA}" destId="{0E7DC061-4949-4E19-91C7-E7065B264E37}" srcOrd="1" destOrd="0" presId="urn:microsoft.com/office/officeart/2005/8/layout/radial5"/>
    <dgm:cxn modelId="{9744B3CB-7727-437E-819D-1B51424A3411}" type="presOf" srcId="{D01C0C28-EEBF-44B6-92CC-CB5716658973}" destId="{B2607311-99D2-4DAA-BF7A-8B3FD4CBDDE0}" srcOrd="0" destOrd="0" presId="urn:microsoft.com/office/officeart/2005/8/layout/radial5"/>
    <dgm:cxn modelId="{9C3465E2-DA91-4657-88C4-1F5D2004903B}" type="presOf" srcId="{83CB0398-A685-4AA4-BBC7-43604EB35010}" destId="{9427FD5D-06E3-4915-BCAF-A81B80BA5D60}" srcOrd="0" destOrd="0" presId="urn:microsoft.com/office/officeart/2005/8/layout/radial5"/>
    <dgm:cxn modelId="{157528F6-56BB-46A5-9141-FB875125D79B}" type="presOf" srcId="{A8A4E1F5-1711-44C3-9804-99D5ACC67531}" destId="{216AC6EF-9625-45EC-A32E-38CF6D050C64}" srcOrd="1" destOrd="0" presId="urn:microsoft.com/office/officeart/2005/8/layout/radial5"/>
    <dgm:cxn modelId="{19F451FC-72F7-4EF4-90CC-44102C8C5A1E}" type="presOf" srcId="{BF73EE37-F240-4286-9478-4EC67BB59A23}" destId="{3CC05FBE-324B-4E6F-B697-920E58D7D6E3}" srcOrd="0" destOrd="0" presId="urn:microsoft.com/office/officeart/2005/8/layout/radial5"/>
    <dgm:cxn modelId="{9114BFFD-6BF0-4BEE-8A71-C9B409FD577D}" type="presOf" srcId="{95DC07AF-C508-455B-BC93-65D0D2334F88}" destId="{9B4F194D-69AD-4F06-ACA2-4AB798634441}" srcOrd="0" destOrd="0" presId="urn:microsoft.com/office/officeart/2005/8/layout/radial5"/>
    <dgm:cxn modelId="{94C2E7DA-A920-4CBC-AEFF-2E7C0AE5B7FB}" type="presParOf" srcId="{3CC05FBE-324B-4E6F-B697-920E58D7D6E3}" destId="{FD45C4AA-1EB0-4F22-97CF-D5A63AD17C90}" srcOrd="0" destOrd="0" presId="urn:microsoft.com/office/officeart/2005/8/layout/radial5"/>
    <dgm:cxn modelId="{3B348F2D-3005-453C-9AB3-A7FD4028A416}" type="presParOf" srcId="{3CC05FBE-324B-4E6F-B697-920E58D7D6E3}" destId="{95B92611-FC2A-4CE6-A414-1FE8C13DBBAB}" srcOrd="1" destOrd="0" presId="urn:microsoft.com/office/officeart/2005/8/layout/radial5"/>
    <dgm:cxn modelId="{979BC467-DEED-4625-83CC-F62F8A5967AD}" type="presParOf" srcId="{95B92611-FC2A-4CE6-A414-1FE8C13DBBAB}" destId="{B2F6FA8B-7C03-4BAA-B0FE-4C5742B2987B}" srcOrd="0" destOrd="0" presId="urn:microsoft.com/office/officeart/2005/8/layout/radial5"/>
    <dgm:cxn modelId="{036CB091-1C9F-40C7-B8A5-4CB8F6A0901D}" type="presParOf" srcId="{3CC05FBE-324B-4E6F-B697-920E58D7D6E3}" destId="{66BC3570-0ED8-433A-B5BA-6D35BDA21CD2}" srcOrd="2" destOrd="0" presId="urn:microsoft.com/office/officeart/2005/8/layout/radial5"/>
    <dgm:cxn modelId="{95E7D01F-1625-4F20-B6EA-793A9CA2962B}" type="presParOf" srcId="{3CC05FBE-324B-4E6F-B697-920E58D7D6E3}" destId="{659F217C-5E2C-4680-AEE3-355F3A11AC14}" srcOrd="3" destOrd="0" presId="urn:microsoft.com/office/officeart/2005/8/layout/radial5"/>
    <dgm:cxn modelId="{BF6A8B97-1294-470A-BD18-58CC168D2C3A}" type="presParOf" srcId="{659F217C-5E2C-4680-AEE3-355F3A11AC14}" destId="{2FE80648-856E-46D5-81E1-CE859A92B28E}" srcOrd="0" destOrd="0" presId="urn:microsoft.com/office/officeart/2005/8/layout/radial5"/>
    <dgm:cxn modelId="{E622FAE3-6AD6-46CF-837D-B1F11211566C}" type="presParOf" srcId="{3CC05FBE-324B-4E6F-B697-920E58D7D6E3}" destId="{B2607311-99D2-4DAA-BF7A-8B3FD4CBDDE0}" srcOrd="4" destOrd="0" presId="urn:microsoft.com/office/officeart/2005/8/layout/radial5"/>
    <dgm:cxn modelId="{2BE20863-BF85-4DE9-AC9B-5EC0D4149C24}" type="presParOf" srcId="{3CC05FBE-324B-4E6F-B697-920E58D7D6E3}" destId="{CFAC8EEE-4109-483B-A043-113876C64C7D}" srcOrd="5" destOrd="0" presId="urn:microsoft.com/office/officeart/2005/8/layout/radial5"/>
    <dgm:cxn modelId="{D81DAFF5-4A59-45A0-97A1-3A7FAA7201FF}" type="presParOf" srcId="{CFAC8EEE-4109-483B-A043-113876C64C7D}" destId="{266142DE-A1E6-439B-B349-8D13B7E52A60}" srcOrd="0" destOrd="0" presId="urn:microsoft.com/office/officeart/2005/8/layout/radial5"/>
    <dgm:cxn modelId="{A391E507-0875-48DD-99C0-2F8DF4FC33EA}" type="presParOf" srcId="{3CC05FBE-324B-4E6F-B697-920E58D7D6E3}" destId="{9427FD5D-06E3-4915-BCAF-A81B80BA5D60}" srcOrd="6" destOrd="0" presId="urn:microsoft.com/office/officeart/2005/8/layout/radial5"/>
    <dgm:cxn modelId="{9AC1ACB3-46EF-4258-BB32-96E9C1D8D0D6}" type="presParOf" srcId="{3CC05FBE-324B-4E6F-B697-920E58D7D6E3}" destId="{8B2F30F7-CE22-45ED-8EF9-37BDC62C6697}" srcOrd="7" destOrd="0" presId="urn:microsoft.com/office/officeart/2005/8/layout/radial5"/>
    <dgm:cxn modelId="{236C40C7-20F5-4556-9D19-7579F3A44A1F}" type="presParOf" srcId="{8B2F30F7-CE22-45ED-8EF9-37BDC62C6697}" destId="{216AC6EF-9625-45EC-A32E-38CF6D050C64}" srcOrd="0" destOrd="0" presId="urn:microsoft.com/office/officeart/2005/8/layout/radial5"/>
    <dgm:cxn modelId="{F9D97FB6-76AA-416C-84A8-C454BEA07038}" type="presParOf" srcId="{3CC05FBE-324B-4E6F-B697-920E58D7D6E3}" destId="{8004EB97-66FD-4AC2-A441-DC3B34BEDB83}" srcOrd="8" destOrd="0" presId="urn:microsoft.com/office/officeart/2005/8/layout/radial5"/>
    <dgm:cxn modelId="{1DCB833A-38C0-4738-92FC-7A3F9879F61C}" type="presParOf" srcId="{3CC05FBE-324B-4E6F-B697-920E58D7D6E3}" destId="{C85DD95F-2789-4DE3-80A3-0E00FAE893BF}" srcOrd="9" destOrd="0" presId="urn:microsoft.com/office/officeart/2005/8/layout/radial5"/>
    <dgm:cxn modelId="{9D691189-9CBA-403A-95D5-1F0CDEBB63B5}" type="presParOf" srcId="{C85DD95F-2789-4DE3-80A3-0E00FAE893BF}" destId="{0E7DC061-4949-4E19-91C7-E7065B264E37}" srcOrd="0" destOrd="0" presId="urn:microsoft.com/office/officeart/2005/8/layout/radial5"/>
    <dgm:cxn modelId="{39F4BE53-E03A-47B6-B62C-8A33F90CDFE1}" type="presParOf" srcId="{3CC05FBE-324B-4E6F-B697-920E58D7D6E3}" destId="{9B4F194D-69AD-4F06-ACA2-4AB79863444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3EE37-F240-4286-9478-4EC67BB59A23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9E0EBB-E54A-4A79-9BD6-649214A7ACC9}">
      <dgm:prSet phldrT="[Texte]"/>
      <dgm:spPr/>
      <dgm:t>
        <a:bodyPr/>
        <a:lstStyle/>
        <a:p>
          <a:r>
            <a:rPr lang="fr-FR" dirty="0"/>
            <a:t>+ 234 élèves</a:t>
          </a:r>
        </a:p>
      </dgm:t>
    </dgm:pt>
    <dgm:pt modelId="{404C9AD4-6DF8-4E21-B98D-4A0E7B4958BD}" type="parTrans" cxnId="{3D67569F-32D4-4301-9D65-6C94A2EA315D}">
      <dgm:prSet/>
      <dgm:spPr/>
      <dgm:t>
        <a:bodyPr/>
        <a:lstStyle/>
        <a:p>
          <a:endParaRPr lang="fr-FR"/>
        </a:p>
      </dgm:t>
    </dgm:pt>
    <dgm:pt modelId="{AF16C5AC-E475-47A8-8110-511EE29D3971}" type="sibTrans" cxnId="{3D67569F-32D4-4301-9D65-6C94A2EA315D}">
      <dgm:prSet/>
      <dgm:spPr/>
      <dgm:t>
        <a:bodyPr/>
        <a:lstStyle/>
        <a:p>
          <a:endParaRPr lang="fr-FR"/>
        </a:p>
      </dgm:t>
    </dgm:pt>
    <dgm:pt modelId="{9FECB6C9-9FFF-4680-8B6D-E63FC3A5077C}">
      <dgm:prSet phldrT="[Texte]"/>
      <dgm:spPr/>
      <dgm:t>
        <a:bodyPr/>
        <a:lstStyle/>
        <a:p>
          <a:r>
            <a:rPr lang="fr-FR" dirty="0"/>
            <a:t>-39 élèves dans la voie pro</a:t>
          </a:r>
        </a:p>
      </dgm:t>
    </dgm:pt>
    <dgm:pt modelId="{84776418-7C11-4C44-AA13-35F5B75AB1A9}" type="parTrans" cxnId="{C22C5DB3-4D60-467E-8008-E8DB8FFB83B2}">
      <dgm:prSet/>
      <dgm:spPr/>
      <dgm:t>
        <a:bodyPr/>
        <a:lstStyle/>
        <a:p>
          <a:endParaRPr lang="fr-FR"/>
        </a:p>
      </dgm:t>
    </dgm:pt>
    <dgm:pt modelId="{28F9131D-B8FB-4094-B6FB-F398542E29C6}" type="sibTrans" cxnId="{C22C5DB3-4D60-467E-8008-E8DB8FFB83B2}">
      <dgm:prSet/>
      <dgm:spPr/>
      <dgm:t>
        <a:bodyPr/>
        <a:lstStyle/>
        <a:p>
          <a:endParaRPr lang="fr-FR"/>
        </a:p>
      </dgm:t>
    </dgm:pt>
    <dgm:pt modelId="{D01C0C28-EEBF-44B6-92CC-CB5716658973}">
      <dgm:prSet phldrT="[Texte]"/>
      <dgm:spPr/>
      <dgm:t>
        <a:bodyPr/>
        <a:lstStyle/>
        <a:p>
          <a:r>
            <a:rPr lang="fr-FR" dirty="0"/>
            <a:t>+296 élèves en voies GT</a:t>
          </a:r>
        </a:p>
      </dgm:t>
    </dgm:pt>
    <dgm:pt modelId="{5608E8F7-0831-409A-9AB0-A7F340384F3A}" type="parTrans" cxnId="{76905451-93D6-4BA4-B496-FFDAE8C7FBB8}">
      <dgm:prSet/>
      <dgm:spPr/>
      <dgm:t>
        <a:bodyPr/>
        <a:lstStyle/>
        <a:p>
          <a:endParaRPr lang="fr-FR"/>
        </a:p>
      </dgm:t>
    </dgm:pt>
    <dgm:pt modelId="{06A902AE-B1DD-4245-9C6F-4499A41AC74B}" type="sibTrans" cxnId="{76905451-93D6-4BA4-B496-FFDAE8C7FBB8}">
      <dgm:prSet/>
      <dgm:spPr/>
      <dgm:t>
        <a:bodyPr/>
        <a:lstStyle/>
        <a:p>
          <a:endParaRPr lang="fr-FR"/>
        </a:p>
      </dgm:t>
    </dgm:pt>
    <dgm:pt modelId="{83CB0398-A685-4AA4-BBC7-43604EB35010}">
      <dgm:prSet phldrT="[Texte]"/>
      <dgm:spPr/>
      <dgm:t>
        <a:bodyPr/>
        <a:lstStyle/>
        <a:p>
          <a:r>
            <a:rPr lang="fr-FR" dirty="0"/>
            <a:t>-23 élèves dans le post-bac</a:t>
          </a:r>
        </a:p>
      </dgm:t>
    </dgm:pt>
    <dgm:pt modelId="{911F6669-0661-4DDD-8DEB-9A32E77A626C}" type="parTrans" cxnId="{BD1C996E-51B6-47D3-8C6A-8666A6C51304}">
      <dgm:prSet/>
      <dgm:spPr/>
      <dgm:t>
        <a:bodyPr/>
        <a:lstStyle/>
        <a:p>
          <a:endParaRPr lang="fr-FR"/>
        </a:p>
      </dgm:t>
    </dgm:pt>
    <dgm:pt modelId="{719EBD0D-4EAE-4ED4-A892-D9995BB9EB21}" type="sibTrans" cxnId="{BD1C996E-51B6-47D3-8C6A-8666A6C51304}">
      <dgm:prSet/>
      <dgm:spPr/>
      <dgm:t>
        <a:bodyPr/>
        <a:lstStyle/>
        <a:p>
          <a:endParaRPr lang="fr-FR"/>
        </a:p>
      </dgm:t>
    </dgm:pt>
    <dgm:pt modelId="{3CC05FBE-324B-4E6F-B697-920E58D7D6E3}" type="pres">
      <dgm:prSet presAssocID="{BF73EE37-F240-4286-9478-4EC67BB59A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45C4AA-1EB0-4F22-97CF-D5A63AD17C90}" type="pres">
      <dgm:prSet presAssocID="{7F9E0EBB-E54A-4A79-9BD6-649214A7ACC9}" presName="centerShape" presStyleLbl="node0" presStyleIdx="0" presStyleCnt="1"/>
      <dgm:spPr/>
    </dgm:pt>
    <dgm:pt modelId="{95B92611-FC2A-4CE6-A414-1FE8C13DBBAB}" type="pres">
      <dgm:prSet presAssocID="{84776418-7C11-4C44-AA13-35F5B75AB1A9}" presName="parTrans" presStyleLbl="sibTrans2D1" presStyleIdx="0" presStyleCnt="3"/>
      <dgm:spPr/>
    </dgm:pt>
    <dgm:pt modelId="{B2F6FA8B-7C03-4BAA-B0FE-4C5742B2987B}" type="pres">
      <dgm:prSet presAssocID="{84776418-7C11-4C44-AA13-35F5B75AB1A9}" presName="connectorText" presStyleLbl="sibTrans2D1" presStyleIdx="0" presStyleCnt="3"/>
      <dgm:spPr/>
    </dgm:pt>
    <dgm:pt modelId="{66BC3570-0ED8-433A-B5BA-6D35BDA21CD2}" type="pres">
      <dgm:prSet presAssocID="{9FECB6C9-9FFF-4680-8B6D-E63FC3A5077C}" presName="node" presStyleLbl="node1" presStyleIdx="0" presStyleCnt="3">
        <dgm:presLayoutVars>
          <dgm:bulletEnabled val="1"/>
        </dgm:presLayoutVars>
      </dgm:prSet>
      <dgm:spPr/>
    </dgm:pt>
    <dgm:pt modelId="{659F217C-5E2C-4680-AEE3-355F3A11AC14}" type="pres">
      <dgm:prSet presAssocID="{5608E8F7-0831-409A-9AB0-A7F340384F3A}" presName="parTrans" presStyleLbl="sibTrans2D1" presStyleIdx="1" presStyleCnt="3"/>
      <dgm:spPr/>
    </dgm:pt>
    <dgm:pt modelId="{2FE80648-856E-46D5-81E1-CE859A92B28E}" type="pres">
      <dgm:prSet presAssocID="{5608E8F7-0831-409A-9AB0-A7F340384F3A}" presName="connectorText" presStyleLbl="sibTrans2D1" presStyleIdx="1" presStyleCnt="3"/>
      <dgm:spPr/>
    </dgm:pt>
    <dgm:pt modelId="{B2607311-99D2-4DAA-BF7A-8B3FD4CBDDE0}" type="pres">
      <dgm:prSet presAssocID="{D01C0C28-EEBF-44B6-92CC-CB5716658973}" presName="node" presStyleLbl="node1" presStyleIdx="1" presStyleCnt="3">
        <dgm:presLayoutVars>
          <dgm:bulletEnabled val="1"/>
        </dgm:presLayoutVars>
      </dgm:prSet>
      <dgm:spPr/>
    </dgm:pt>
    <dgm:pt modelId="{CFAC8EEE-4109-483B-A043-113876C64C7D}" type="pres">
      <dgm:prSet presAssocID="{911F6669-0661-4DDD-8DEB-9A32E77A626C}" presName="parTrans" presStyleLbl="sibTrans2D1" presStyleIdx="2" presStyleCnt="3"/>
      <dgm:spPr/>
    </dgm:pt>
    <dgm:pt modelId="{266142DE-A1E6-439B-B349-8D13B7E52A60}" type="pres">
      <dgm:prSet presAssocID="{911F6669-0661-4DDD-8DEB-9A32E77A626C}" presName="connectorText" presStyleLbl="sibTrans2D1" presStyleIdx="2" presStyleCnt="3"/>
      <dgm:spPr/>
    </dgm:pt>
    <dgm:pt modelId="{9427FD5D-06E3-4915-BCAF-A81B80BA5D60}" type="pres">
      <dgm:prSet presAssocID="{83CB0398-A685-4AA4-BBC7-43604EB35010}" presName="node" presStyleLbl="node1" presStyleIdx="2" presStyleCnt="3">
        <dgm:presLayoutVars>
          <dgm:bulletEnabled val="1"/>
        </dgm:presLayoutVars>
      </dgm:prSet>
      <dgm:spPr/>
    </dgm:pt>
  </dgm:ptLst>
  <dgm:cxnLst>
    <dgm:cxn modelId="{68206213-3983-43AA-AB7E-C8BFDA5F8958}" type="presOf" srcId="{84776418-7C11-4C44-AA13-35F5B75AB1A9}" destId="{95B92611-FC2A-4CE6-A414-1FE8C13DBBAB}" srcOrd="0" destOrd="0" presId="urn:microsoft.com/office/officeart/2005/8/layout/radial5"/>
    <dgm:cxn modelId="{FCF63F35-9F9F-456A-9362-34EC0D7ED66F}" type="presOf" srcId="{7F9E0EBB-E54A-4A79-9BD6-649214A7ACC9}" destId="{FD45C4AA-1EB0-4F22-97CF-D5A63AD17C90}" srcOrd="0" destOrd="0" presId="urn:microsoft.com/office/officeart/2005/8/layout/radial5"/>
    <dgm:cxn modelId="{BD1C996E-51B6-47D3-8C6A-8666A6C51304}" srcId="{7F9E0EBB-E54A-4A79-9BD6-649214A7ACC9}" destId="{83CB0398-A685-4AA4-BBC7-43604EB35010}" srcOrd="2" destOrd="0" parTransId="{911F6669-0661-4DDD-8DEB-9A32E77A626C}" sibTransId="{719EBD0D-4EAE-4ED4-A892-D9995BB9EB21}"/>
    <dgm:cxn modelId="{76905451-93D6-4BA4-B496-FFDAE8C7FBB8}" srcId="{7F9E0EBB-E54A-4A79-9BD6-649214A7ACC9}" destId="{D01C0C28-EEBF-44B6-92CC-CB5716658973}" srcOrd="1" destOrd="0" parTransId="{5608E8F7-0831-409A-9AB0-A7F340384F3A}" sibTransId="{06A902AE-B1DD-4245-9C6F-4499A41AC74B}"/>
    <dgm:cxn modelId="{7B2BED78-CC08-48DE-8823-E85DF4EC901E}" type="presOf" srcId="{911F6669-0661-4DDD-8DEB-9A32E77A626C}" destId="{CFAC8EEE-4109-483B-A043-113876C64C7D}" srcOrd="0" destOrd="0" presId="urn:microsoft.com/office/officeart/2005/8/layout/radial5"/>
    <dgm:cxn modelId="{8AC8E15A-3748-4C4F-9145-7365FA2FB473}" type="presOf" srcId="{9FECB6C9-9FFF-4680-8B6D-E63FC3A5077C}" destId="{66BC3570-0ED8-433A-B5BA-6D35BDA21CD2}" srcOrd="0" destOrd="0" presId="urn:microsoft.com/office/officeart/2005/8/layout/radial5"/>
    <dgm:cxn modelId="{262DEB80-72F7-4457-9C24-028CEEDE2E63}" type="presOf" srcId="{911F6669-0661-4DDD-8DEB-9A32E77A626C}" destId="{266142DE-A1E6-439B-B349-8D13B7E52A60}" srcOrd="1" destOrd="0" presId="urn:microsoft.com/office/officeart/2005/8/layout/radial5"/>
    <dgm:cxn modelId="{BF6E0293-C386-4665-B4ED-384DAA783963}" type="presOf" srcId="{5608E8F7-0831-409A-9AB0-A7F340384F3A}" destId="{659F217C-5E2C-4680-AEE3-355F3A11AC14}" srcOrd="0" destOrd="0" presId="urn:microsoft.com/office/officeart/2005/8/layout/radial5"/>
    <dgm:cxn modelId="{3D67569F-32D4-4301-9D65-6C94A2EA315D}" srcId="{BF73EE37-F240-4286-9478-4EC67BB59A23}" destId="{7F9E0EBB-E54A-4A79-9BD6-649214A7ACC9}" srcOrd="0" destOrd="0" parTransId="{404C9AD4-6DF8-4E21-B98D-4A0E7B4958BD}" sibTransId="{AF16C5AC-E475-47A8-8110-511EE29D3971}"/>
    <dgm:cxn modelId="{5D5232B0-1856-42F8-AD80-0C52DA9C0AE7}" type="presOf" srcId="{5608E8F7-0831-409A-9AB0-A7F340384F3A}" destId="{2FE80648-856E-46D5-81E1-CE859A92B28E}" srcOrd="1" destOrd="0" presId="urn:microsoft.com/office/officeart/2005/8/layout/radial5"/>
    <dgm:cxn modelId="{7AAE4FB0-D294-4012-861D-0B1F0EDB1679}" type="presOf" srcId="{84776418-7C11-4C44-AA13-35F5B75AB1A9}" destId="{B2F6FA8B-7C03-4BAA-B0FE-4C5742B2987B}" srcOrd="1" destOrd="0" presId="urn:microsoft.com/office/officeart/2005/8/layout/radial5"/>
    <dgm:cxn modelId="{C22C5DB3-4D60-467E-8008-E8DB8FFB83B2}" srcId="{7F9E0EBB-E54A-4A79-9BD6-649214A7ACC9}" destId="{9FECB6C9-9FFF-4680-8B6D-E63FC3A5077C}" srcOrd="0" destOrd="0" parTransId="{84776418-7C11-4C44-AA13-35F5B75AB1A9}" sibTransId="{28F9131D-B8FB-4094-B6FB-F398542E29C6}"/>
    <dgm:cxn modelId="{9744B3CB-7727-437E-819D-1B51424A3411}" type="presOf" srcId="{D01C0C28-EEBF-44B6-92CC-CB5716658973}" destId="{B2607311-99D2-4DAA-BF7A-8B3FD4CBDDE0}" srcOrd="0" destOrd="0" presId="urn:microsoft.com/office/officeart/2005/8/layout/radial5"/>
    <dgm:cxn modelId="{9C3465E2-DA91-4657-88C4-1F5D2004903B}" type="presOf" srcId="{83CB0398-A685-4AA4-BBC7-43604EB35010}" destId="{9427FD5D-06E3-4915-BCAF-A81B80BA5D60}" srcOrd="0" destOrd="0" presId="urn:microsoft.com/office/officeart/2005/8/layout/radial5"/>
    <dgm:cxn modelId="{19F451FC-72F7-4EF4-90CC-44102C8C5A1E}" type="presOf" srcId="{BF73EE37-F240-4286-9478-4EC67BB59A23}" destId="{3CC05FBE-324B-4E6F-B697-920E58D7D6E3}" srcOrd="0" destOrd="0" presId="urn:microsoft.com/office/officeart/2005/8/layout/radial5"/>
    <dgm:cxn modelId="{94C2E7DA-A920-4CBC-AEFF-2E7C0AE5B7FB}" type="presParOf" srcId="{3CC05FBE-324B-4E6F-B697-920E58D7D6E3}" destId="{FD45C4AA-1EB0-4F22-97CF-D5A63AD17C90}" srcOrd="0" destOrd="0" presId="urn:microsoft.com/office/officeart/2005/8/layout/radial5"/>
    <dgm:cxn modelId="{3B348F2D-3005-453C-9AB3-A7FD4028A416}" type="presParOf" srcId="{3CC05FBE-324B-4E6F-B697-920E58D7D6E3}" destId="{95B92611-FC2A-4CE6-A414-1FE8C13DBBAB}" srcOrd="1" destOrd="0" presId="urn:microsoft.com/office/officeart/2005/8/layout/radial5"/>
    <dgm:cxn modelId="{979BC467-DEED-4625-83CC-F62F8A5967AD}" type="presParOf" srcId="{95B92611-FC2A-4CE6-A414-1FE8C13DBBAB}" destId="{B2F6FA8B-7C03-4BAA-B0FE-4C5742B2987B}" srcOrd="0" destOrd="0" presId="urn:microsoft.com/office/officeart/2005/8/layout/radial5"/>
    <dgm:cxn modelId="{036CB091-1C9F-40C7-B8A5-4CB8F6A0901D}" type="presParOf" srcId="{3CC05FBE-324B-4E6F-B697-920E58D7D6E3}" destId="{66BC3570-0ED8-433A-B5BA-6D35BDA21CD2}" srcOrd="2" destOrd="0" presId="urn:microsoft.com/office/officeart/2005/8/layout/radial5"/>
    <dgm:cxn modelId="{95E7D01F-1625-4F20-B6EA-793A9CA2962B}" type="presParOf" srcId="{3CC05FBE-324B-4E6F-B697-920E58D7D6E3}" destId="{659F217C-5E2C-4680-AEE3-355F3A11AC14}" srcOrd="3" destOrd="0" presId="urn:microsoft.com/office/officeart/2005/8/layout/radial5"/>
    <dgm:cxn modelId="{BF6A8B97-1294-470A-BD18-58CC168D2C3A}" type="presParOf" srcId="{659F217C-5E2C-4680-AEE3-355F3A11AC14}" destId="{2FE80648-856E-46D5-81E1-CE859A92B28E}" srcOrd="0" destOrd="0" presId="urn:microsoft.com/office/officeart/2005/8/layout/radial5"/>
    <dgm:cxn modelId="{E622FAE3-6AD6-46CF-837D-B1F11211566C}" type="presParOf" srcId="{3CC05FBE-324B-4E6F-B697-920E58D7D6E3}" destId="{B2607311-99D2-4DAA-BF7A-8B3FD4CBDDE0}" srcOrd="4" destOrd="0" presId="urn:microsoft.com/office/officeart/2005/8/layout/radial5"/>
    <dgm:cxn modelId="{2BE20863-BF85-4DE9-AC9B-5EC0D4149C24}" type="presParOf" srcId="{3CC05FBE-324B-4E6F-B697-920E58D7D6E3}" destId="{CFAC8EEE-4109-483B-A043-113876C64C7D}" srcOrd="5" destOrd="0" presId="urn:microsoft.com/office/officeart/2005/8/layout/radial5"/>
    <dgm:cxn modelId="{D81DAFF5-4A59-45A0-97A1-3A7FAA7201FF}" type="presParOf" srcId="{CFAC8EEE-4109-483B-A043-113876C64C7D}" destId="{266142DE-A1E6-439B-B349-8D13B7E52A60}" srcOrd="0" destOrd="0" presId="urn:microsoft.com/office/officeart/2005/8/layout/radial5"/>
    <dgm:cxn modelId="{A391E507-0875-48DD-99C0-2F8DF4FC33EA}" type="presParOf" srcId="{3CC05FBE-324B-4E6F-B697-920E58D7D6E3}" destId="{9427FD5D-06E3-4915-BCAF-A81B80BA5D6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489C0-1EC6-41BB-B334-68D493A91A78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278CB1-6EF0-4F43-82B6-8D59CAF0CC7A}">
      <dgm:prSet phldrT="[Texte]"/>
      <dgm:spPr/>
      <dgm:t>
        <a:bodyPr/>
        <a:lstStyle/>
        <a:p>
          <a:r>
            <a:rPr lang="fr-FR" dirty="0"/>
            <a:t>Indice numérique </a:t>
          </a:r>
        </a:p>
        <a:p>
          <a:r>
            <a:rPr lang="fr-FR" dirty="0"/>
            <a:t>Etalon national fixé à 100 à sa création</a:t>
          </a:r>
        </a:p>
        <a:p>
          <a:r>
            <a:rPr lang="fr-FR" dirty="0"/>
            <a:t>Il permet de positionner relativement tous les </a:t>
          </a:r>
          <a:r>
            <a:rPr lang="fr-FR" dirty="0" err="1"/>
            <a:t>EPLE</a:t>
          </a:r>
          <a:r>
            <a:rPr lang="fr-FR" dirty="0"/>
            <a:t>.</a:t>
          </a:r>
        </a:p>
      </dgm:t>
    </dgm:pt>
    <dgm:pt modelId="{7DAFAF95-4E68-488D-8231-C31D1E1D329B}" type="parTrans" cxnId="{90596FBF-94C5-452A-A70C-0DDC7162C102}">
      <dgm:prSet/>
      <dgm:spPr/>
      <dgm:t>
        <a:bodyPr/>
        <a:lstStyle/>
        <a:p>
          <a:endParaRPr lang="fr-FR"/>
        </a:p>
      </dgm:t>
    </dgm:pt>
    <dgm:pt modelId="{908ECAFD-578B-4736-8624-01C23670C5BD}" type="sibTrans" cxnId="{90596FBF-94C5-452A-A70C-0DDC7162C102}">
      <dgm:prSet/>
      <dgm:spPr/>
      <dgm:t>
        <a:bodyPr/>
        <a:lstStyle/>
        <a:p>
          <a:endParaRPr lang="fr-FR"/>
        </a:p>
      </dgm:t>
    </dgm:pt>
    <dgm:pt modelId="{5FCE9167-C0F6-4724-8CFF-3838D9FF3BBA}">
      <dgm:prSet phldrT="[Texte]"/>
      <dgm:spPr/>
      <dgm:t>
        <a:bodyPr/>
        <a:lstStyle/>
        <a:p>
          <a:r>
            <a:rPr lang="fr-FR" dirty="0"/>
            <a:t>Dérivé de la PCS </a:t>
          </a:r>
        </a:p>
        <a:p>
          <a:r>
            <a:rPr lang="fr-FR" dirty="0"/>
            <a:t>(42 modalités) </a:t>
          </a:r>
        </a:p>
        <a:p>
          <a:r>
            <a:rPr lang="fr-FR" dirty="0"/>
            <a:t>Plus fin que les 4 groupes de PCS</a:t>
          </a:r>
        </a:p>
        <a:p>
          <a:r>
            <a:rPr lang="fr-FR" dirty="0"/>
            <a:t>A chaque PCS est attribuée une cotation.</a:t>
          </a:r>
        </a:p>
        <a:p>
          <a:r>
            <a:rPr lang="fr-FR" dirty="0"/>
            <a:t>Chacun des deux parents se voit attribuer un indice numérique.</a:t>
          </a:r>
        </a:p>
      </dgm:t>
    </dgm:pt>
    <dgm:pt modelId="{BBD01BF3-CCBB-45FC-8124-2A2878FB289C}" type="parTrans" cxnId="{39564FB4-31D8-430C-9098-0D7B537B69D6}">
      <dgm:prSet/>
      <dgm:spPr/>
      <dgm:t>
        <a:bodyPr/>
        <a:lstStyle/>
        <a:p>
          <a:endParaRPr lang="fr-FR"/>
        </a:p>
      </dgm:t>
    </dgm:pt>
    <dgm:pt modelId="{E8B85762-8133-4399-AC32-45FA21EE5BE2}" type="sibTrans" cxnId="{39564FB4-31D8-430C-9098-0D7B537B69D6}">
      <dgm:prSet/>
      <dgm:spPr/>
      <dgm:t>
        <a:bodyPr/>
        <a:lstStyle/>
        <a:p>
          <a:endParaRPr lang="fr-FR"/>
        </a:p>
      </dgm:t>
    </dgm:pt>
    <dgm:pt modelId="{E8F5082B-E99A-4E4A-B2CF-1AEE5667723B}">
      <dgm:prSet phldrT="[Texte]"/>
      <dgm:spPr/>
      <dgm:t>
        <a:bodyPr/>
        <a:lstStyle/>
        <a:p>
          <a:pPr>
            <a:spcAft>
              <a:spcPts val="0"/>
            </a:spcAft>
          </a:pPr>
          <a:r>
            <a:rPr lang="fr-FR" dirty="0"/>
            <a:t>Modèle issu d’une étude portant sur 35000 élèves entrés en 6</a:t>
          </a:r>
          <a:r>
            <a:rPr lang="fr-FR" baseline="30000" dirty="0"/>
            <a:t>ème</a:t>
          </a:r>
        </a:p>
        <a:p>
          <a:pPr>
            <a:spcAft>
              <a:spcPct val="35000"/>
            </a:spcAft>
          </a:pPr>
          <a:r>
            <a:rPr lang="fr-FR" dirty="0"/>
            <a:t>en 2007</a:t>
          </a:r>
        </a:p>
        <a:p>
          <a:pPr>
            <a:spcAft>
              <a:spcPct val="35000"/>
            </a:spcAft>
          </a:pPr>
          <a:r>
            <a:rPr lang="fr-FR" dirty="0"/>
            <a:t>(données utilisées : parcours scolaire, acquis cognitifs, variables </a:t>
          </a:r>
          <a:r>
            <a:rPr lang="fr-FR" dirty="0" err="1"/>
            <a:t>affectivo</a:t>
          </a:r>
          <a:r>
            <a:rPr lang="fr-FR" dirty="0"/>
            <a:t>-émotionnelles, PCS de la BEA)</a:t>
          </a:r>
        </a:p>
      </dgm:t>
    </dgm:pt>
    <dgm:pt modelId="{211A162F-76C9-4F00-8BFE-ABCC17AB0486}" type="parTrans" cxnId="{6A735C03-22E3-4D6A-A2CD-D8ADD0C033B4}">
      <dgm:prSet/>
      <dgm:spPr/>
      <dgm:t>
        <a:bodyPr/>
        <a:lstStyle/>
        <a:p>
          <a:endParaRPr lang="fr-FR"/>
        </a:p>
      </dgm:t>
    </dgm:pt>
    <dgm:pt modelId="{60572B60-A980-4AF7-BB8C-1E4F43D0C39F}" type="sibTrans" cxnId="{6A735C03-22E3-4D6A-A2CD-D8ADD0C033B4}">
      <dgm:prSet/>
      <dgm:spPr/>
      <dgm:t>
        <a:bodyPr/>
        <a:lstStyle/>
        <a:p>
          <a:endParaRPr lang="fr-FR"/>
        </a:p>
      </dgm:t>
    </dgm:pt>
    <dgm:pt modelId="{2B66280F-B160-4422-88E3-E3C5767CD2AF}">
      <dgm:prSet phldrT="[Texte]" custT="1"/>
      <dgm:spPr/>
      <dgm:t>
        <a:bodyPr anchor="ctr"/>
        <a:lstStyle/>
        <a:p>
          <a:r>
            <a:rPr lang="fr-FR" sz="1400"/>
            <a:t>Variables retenues</a:t>
          </a:r>
        </a:p>
        <a:p>
          <a:endParaRPr lang="fr-FR" sz="500" dirty="0"/>
        </a:p>
      </dgm:t>
    </dgm:pt>
    <dgm:pt modelId="{F00D444D-A950-4D87-B4F7-FB590322D770}" type="parTrans" cxnId="{B1FDD697-53D2-480C-BC2C-5F44997A9133}">
      <dgm:prSet/>
      <dgm:spPr/>
      <dgm:t>
        <a:bodyPr/>
        <a:lstStyle/>
        <a:p>
          <a:endParaRPr lang="fr-FR"/>
        </a:p>
      </dgm:t>
    </dgm:pt>
    <dgm:pt modelId="{A6345E86-EA7C-4DEB-A77A-D5FD6DDF7EE1}" type="sibTrans" cxnId="{B1FDD697-53D2-480C-BC2C-5F44997A9133}">
      <dgm:prSet/>
      <dgm:spPr/>
      <dgm:t>
        <a:bodyPr/>
        <a:lstStyle/>
        <a:p>
          <a:endParaRPr lang="fr-FR"/>
        </a:p>
      </dgm:t>
    </dgm:pt>
    <dgm:pt modelId="{43944E31-0C3A-439F-B537-79D7242A46BE}">
      <dgm:prSet phldrT="[Texte]"/>
      <dgm:spPr/>
      <dgm:t>
        <a:bodyPr/>
        <a:lstStyle/>
        <a:p>
          <a:r>
            <a:rPr lang="fr-FR"/>
            <a:t>Actualisé à chaque rentrée scolaire par la DEPP</a:t>
          </a:r>
        </a:p>
        <a:p>
          <a:r>
            <a:rPr lang="fr-FR"/>
            <a:t>Il permet une analyse dans le temps de l’évolution des caractéristiques des élèves.</a:t>
          </a:r>
          <a:endParaRPr lang="fr-FR" dirty="0"/>
        </a:p>
      </dgm:t>
    </dgm:pt>
    <dgm:pt modelId="{2F789934-C5B8-460B-B1B5-102E8E7C8017}" type="parTrans" cxnId="{0BA2081B-9E1F-4C77-8991-66F71CE3B57A}">
      <dgm:prSet/>
      <dgm:spPr/>
      <dgm:t>
        <a:bodyPr/>
        <a:lstStyle/>
        <a:p>
          <a:endParaRPr lang="fr-FR"/>
        </a:p>
      </dgm:t>
    </dgm:pt>
    <dgm:pt modelId="{5826E97E-C46D-4254-94E5-866D5C06AD19}" type="sibTrans" cxnId="{0BA2081B-9E1F-4C77-8991-66F71CE3B57A}">
      <dgm:prSet/>
      <dgm:spPr/>
      <dgm:t>
        <a:bodyPr/>
        <a:lstStyle/>
        <a:p>
          <a:endParaRPr lang="fr-FR"/>
        </a:p>
      </dgm:t>
    </dgm:pt>
    <dgm:pt modelId="{BD964603-6819-4F68-88D7-BF101EA80B20}">
      <dgm:prSet phldrT="[Texte]"/>
      <dgm:spPr/>
      <dgm:t>
        <a:bodyPr anchor="ctr"/>
        <a:lstStyle/>
        <a:p>
          <a:r>
            <a:rPr lang="fr-FR" sz="1100"/>
            <a:t> Diplômes des parents</a:t>
          </a:r>
          <a:endParaRPr lang="fr-FR" sz="1100" dirty="0"/>
        </a:p>
      </dgm:t>
    </dgm:pt>
    <dgm:pt modelId="{C0D0C18D-1B06-420F-A70F-EC46F7666E0B}" type="parTrans" cxnId="{4C1264C8-5C0D-404D-8FFE-D90054D65DB7}">
      <dgm:prSet/>
      <dgm:spPr/>
      <dgm:t>
        <a:bodyPr/>
        <a:lstStyle/>
        <a:p>
          <a:endParaRPr lang="fr-FR"/>
        </a:p>
      </dgm:t>
    </dgm:pt>
    <dgm:pt modelId="{1A76D3B1-236F-4EEF-820F-1D0B3C024453}" type="sibTrans" cxnId="{4C1264C8-5C0D-404D-8FFE-D90054D65DB7}">
      <dgm:prSet/>
      <dgm:spPr/>
      <dgm:t>
        <a:bodyPr/>
        <a:lstStyle/>
        <a:p>
          <a:endParaRPr lang="fr-FR"/>
        </a:p>
      </dgm:t>
    </dgm:pt>
    <dgm:pt modelId="{EF414DD2-F87B-4BBE-BABE-09CE9BA8CB87}">
      <dgm:prSet phldrT="[Texte]"/>
      <dgm:spPr/>
      <dgm:t>
        <a:bodyPr anchor="ctr"/>
        <a:lstStyle/>
        <a:p>
          <a:r>
            <a:rPr lang="fr-FR" sz="1100"/>
            <a:t> Conditions matérielles</a:t>
          </a:r>
          <a:endParaRPr lang="fr-FR" sz="1100" dirty="0"/>
        </a:p>
      </dgm:t>
    </dgm:pt>
    <dgm:pt modelId="{2322F638-EE38-4060-BD04-D5788BE99119}" type="parTrans" cxnId="{22337D6D-C376-4F74-8464-1126DA810458}">
      <dgm:prSet/>
      <dgm:spPr/>
      <dgm:t>
        <a:bodyPr/>
        <a:lstStyle/>
        <a:p>
          <a:endParaRPr lang="fr-FR"/>
        </a:p>
      </dgm:t>
    </dgm:pt>
    <dgm:pt modelId="{DE303D4C-2161-4FEB-A438-1E4D7C2E1E66}" type="sibTrans" cxnId="{22337D6D-C376-4F74-8464-1126DA810458}">
      <dgm:prSet/>
      <dgm:spPr/>
      <dgm:t>
        <a:bodyPr/>
        <a:lstStyle/>
        <a:p>
          <a:endParaRPr lang="fr-FR"/>
        </a:p>
      </dgm:t>
    </dgm:pt>
    <dgm:pt modelId="{FBA60736-DF13-4693-9553-C6DCA2A2F965}">
      <dgm:prSet phldrT="[Texte]"/>
      <dgm:spPr/>
      <dgm:t>
        <a:bodyPr anchor="ctr"/>
        <a:lstStyle/>
        <a:p>
          <a:r>
            <a:rPr lang="fr-FR" sz="1100"/>
            <a:t> Capital culturel</a:t>
          </a:r>
          <a:endParaRPr lang="fr-FR" sz="1100" dirty="0"/>
        </a:p>
      </dgm:t>
    </dgm:pt>
    <dgm:pt modelId="{CB5AEEBC-FE55-4390-807A-2250B8E3CE0B}" type="parTrans" cxnId="{B08BAD0E-6AFC-4B11-8540-FFEE294B4EFA}">
      <dgm:prSet/>
      <dgm:spPr/>
      <dgm:t>
        <a:bodyPr/>
        <a:lstStyle/>
        <a:p>
          <a:endParaRPr lang="fr-FR"/>
        </a:p>
      </dgm:t>
    </dgm:pt>
    <dgm:pt modelId="{34D187E8-E267-4278-A645-0180A7D59A01}" type="sibTrans" cxnId="{B08BAD0E-6AFC-4B11-8540-FFEE294B4EFA}">
      <dgm:prSet/>
      <dgm:spPr/>
      <dgm:t>
        <a:bodyPr/>
        <a:lstStyle/>
        <a:p>
          <a:endParaRPr lang="fr-FR"/>
        </a:p>
      </dgm:t>
    </dgm:pt>
    <dgm:pt modelId="{FBF69070-A2C9-4C08-98CD-4B6596895A89}">
      <dgm:prSet phldrT="[Texte]"/>
      <dgm:spPr/>
      <dgm:t>
        <a:bodyPr anchor="ctr"/>
        <a:lstStyle/>
        <a:p>
          <a:r>
            <a:rPr lang="fr-FR" sz="1100"/>
            <a:t> Ambition et implication</a:t>
          </a:r>
          <a:endParaRPr lang="fr-FR" sz="1100" dirty="0"/>
        </a:p>
      </dgm:t>
    </dgm:pt>
    <dgm:pt modelId="{66B995DC-6F17-4CAA-9ADF-0E5D45DEBF79}" type="parTrans" cxnId="{34077F48-D8BB-4A2B-94BF-AECF785951BE}">
      <dgm:prSet/>
      <dgm:spPr/>
      <dgm:t>
        <a:bodyPr/>
        <a:lstStyle/>
        <a:p>
          <a:endParaRPr lang="fr-FR"/>
        </a:p>
      </dgm:t>
    </dgm:pt>
    <dgm:pt modelId="{0E403BEF-FDE4-4D97-A246-2432CACF3FFD}" type="sibTrans" cxnId="{34077F48-D8BB-4A2B-94BF-AECF785951BE}">
      <dgm:prSet/>
      <dgm:spPr/>
      <dgm:t>
        <a:bodyPr/>
        <a:lstStyle/>
        <a:p>
          <a:endParaRPr lang="fr-FR"/>
        </a:p>
      </dgm:t>
    </dgm:pt>
    <dgm:pt modelId="{7CCC5905-D679-447B-A366-B3739DB5E643}">
      <dgm:prSet phldrT="[Texte]"/>
      <dgm:spPr/>
      <dgm:t>
        <a:bodyPr anchor="ctr"/>
        <a:lstStyle/>
        <a:p>
          <a:r>
            <a:rPr lang="fr-FR" sz="1100"/>
            <a:t> Pratiques culturelles</a:t>
          </a:r>
          <a:endParaRPr lang="fr-FR" sz="1100" dirty="0"/>
        </a:p>
      </dgm:t>
    </dgm:pt>
    <dgm:pt modelId="{6CB4DF31-30D5-4A72-A693-2B650C70EDDD}" type="parTrans" cxnId="{7BEBC151-A7A1-4294-B656-2C5C0A6FB844}">
      <dgm:prSet/>
      <dgm:spPr/>
      <dgm:t>
        <a:bodyPr/>
        <a:lstStyle/>
        <a:p>
          <a:endParaRPr lang="fr-FR"/>
        </a:p>
      </dgm:t>
    </dgm:pt>
    <dgm:pt modelId="{60C6CFC9-EF77-4F0A-B588-160F714DA8E3}" type="sibTrans" cxnId="{7BEBC151-A7A1-4294-B656-2C5C0A6FB844}">
      <dgm:prSet/>
      <dgm:spPr/>
      <dgm:t>
        <a:bodyPr/>
        <a:lstStyle/>
        <a:p>
          <a:endParaRPr lang="fr-FR"/>
        </a:p>
      </dgm:t>
    </dgm:pt>
    <dgm:pt modelId="{21D74B6A-3230-47F0-98A5-1EA8FD9805A3}" type="pres">
      <dgm:prSet presAssocID="{490489C0-1EC6-41BB-B334-68D493A91A78}" presName="diagram" presStyleCnt="0">
        <dgm:presLayoutVars>
          <dgm:dir/>
          <dgm:resizeHandles val="exact"/>
        </dgm:presLayoutVars>
      </dgm:prSet>
      <dgm:spPr/>
    </dgm:pt>
    <dgm:pt modelId="{68D12D7A-6896-4A35-B568-5EE8E2E4408F}" type="pres">
      <dgm:prSet presAssocID="{5FCE9167-C0F6-4724-8CFF-3838D9FF3BBA}" presName="node" presStyleLbl="node1" presStyleIdx="0" presStyleCnt="5">
        <dgm:presLayoutVars>
          <dgm:bulletEnabled val="1"/>
        </dgm:presLayoutVars>
      </dgm:prSet>
      <dgm:spPr/>
    </dgm:pt>
    <dgm:pt modelId="{EB2F155A-6453-4FC6-B7E9-DB313203FB99}" type="pres">
      <dgm:prSet presAssocID="{E8B85762-8133-4399-AC32-45FA21EE5BE2}" presName="sibTrans" presStyleCnt="0"/>
      <dgm:spPr/>
    </dgm:pt>
    <dgm:pt modelId="{9E5DB89C-5AFE-4767-BF2B-DD33E6E3A03D}" type="pres">
      <dgm:prSet presAssocID="{D6278CB1-6EF0-4F43-82B6-8D59CAF0CC7A}" presName="node" presStyleLbl="node1" presStyleIdx="1" presStyleCnt="5">
        <dgm:presLayoutVars>
          <dgm:bulletEnabled val="1"/>
        </dgm:presLayoutVars>
      </dgm:prSet>
      <dgm:spPr/>
    </dgm:pt>
    <dgm:pt modelId="{3C187783-3497-4E9D-8D19-AD68890298B6}" type="pres">
      <dgm:prSet presAssocID="{908ECAFD-578B-4736-8624-01C23670C5BD}" presName="sibTrans" presStyleCnt="0"/>
      <dgm:spPr/>
    </dgm:pt>
    <dgm:pt modelId="{FBC47FC1-27ED-45A3-93AE-E4DF5D934C4D}" type="pres">
      <dgm:prSet presAssocID="{E8F5082B-E99A-4E4A-B2CF-1AEE5667723B}" presName="node" presStyleLbl="node1" presStyleIdx="2" presStyleCnt="5">
        <dgm:presLayoutVars>
          <dgm:bulletEnabled val="1"/>
        </dgm:presLayoutVars>
      </dgm:prSet>
      <dgm:spPr/>
    </dgm:pt>
    <dgm:pt modelId="{40C0D35A-437E-40F7-AE87-4B63B681F1C2}" type="pres">
      <dgm:prSet presAssocID="{60572B60-A980-4AF7-BB8C-1E4F43D0C39F}" presName="sibTrans" presStyleCnt="0"/>
      <dgm:spPr/>
    </dgm:pt>
    <dgm:pt modelId="{AA3D3F46-70F4-4235-9F0F-214016F216FA}" type="pres">
      <dgm:prSet presAssocID="{2B66280F-B160-4422-88E3-E3C5767CD2AF}" presName="node" presStyleLbl="node1" presStyleIdx="3" presStyleCnt="5">
        <dgm:presLayoutVars>
          <dgm:bulletEnabled val="1"/>
        </dgm:presLayoutVars>
      </dgm:prSet>
      <dgm:spPr/>
    </dgm:pt>
    <dgm:pt modelId="{8B11F641-9FF8-4609-8E20-7DCD78A6A368}" type="pres">
      <dgm:prSet presAssocID="{A6345E86-EA7C-4DEB-A77A-D5FD6DDF7EE1}" presName="sibTrans" presStyleCnt="0"/>
      <dgm:spPr/>
    </dgm:pt>
    <dgm:pt modelId="{29688E44-BBEC-4234-84B1-231679FFA8F4}" type="pres">
      <dgm:prSet presAssocID="{43944E31-0C3A-439F-B537-79D7242A46BE}" presName="node" presStyleLbl="node1" presStyleIdx="4" presStyleCnt="5">
        <dgm:presLayoutVars>
          <dgm:bulletEnabled val="1"/>
        </dgm:presLayoutVars>
      </dgm:prSet>
      <dgm:spPr/>
    </dgm:pt>
  </dgm:ptLst>
  <dgm:cxnLst>
    <dgm:cxn modelId="{CE8DCC01-6E04-4FE6-9241-87E678AAF852}" type="presOf" srcId="{5FCE9167-C0F6-4724-8CFF-3838D9FF3BBA}" destId="{68D12D7A-6896-4A35-B568-5EE8E2E4408F}" srcOrd="0" destOrd="0" presId="urn:microsoft.com/office/officeart/2005/8/layout/default"/>
    <dgm:cxn modelId="{6A735C03-22E3-4D6A-A2CD-D8ADD0C033B4}" srcId="{490489C0-1EC6-41BB-B334-68D493A91A78}" destId="{E8F5082B-E99A-4E4A-B2CF-1AEE5667723B}" srcOrd="2" destOrd="0" parTransId="{211A162F-76C9-4F00-8BFE-ABCC17AB0486}" sibTransId="{60572B60-A980-4AF7-BB8C-1E4F43D0C39F}"/>
    <dgm:cxn modelId="{B08BAD0E-6AFC-4B11-8540-FFEE294B4EFA}" srcId="{2B66280F-B160-4422-88E3-E3C5767CD2AF}" destId="{FBA60736-DF13-4693-9553-C6DCA2A2F965}" srcOrd="2" destOrd="0" parTransId="{CB5AEEBC-FE55-4390-807A-2250B8E3CE0B}" sibTransId="{34D187E8-E267-4278-A645-0180A7D59A01}"/>
    <dgm:cxn modelId="{0BA2081B-9E1F-4C77-8991-66F71CE3B57A}" srcId="{490489C0-1EC6-41BB-B334-68D493A91A78}" destId="{43944E31-0C3A-439F-B537-79D7242A46BE}" srcOrd="4" destOrd="0" parTransId="{2F789934-C5B8-460B-B1B5-102E8E7C8017}" sibTransId="{5826E97E-C46D-4254-94E5-866D5C06AD19}"/>
    <dgm:cxn modelId="{59618224-EDBF-481E-A6A7-F3F67F0F4AED}" type="presOf" srcId="{2B66280F-B160-4422-88E3-E3C5767CD2AF}" destId="{AA3D3F46-70F4-4235-9F0F-214016F216FA}" srcOrd="0" destOrd="0" presId="urn:microsoft.com/office/officeart/2005/8/layout/default"/>
    <dgm:cxn modelId="{06253737-3487-419A-B90A-1CC8B931269A}" type="presOf" srcId="{D6278CB1-6EF0-4F43-82B6-8D59CAF0CC7A}" destId="{9E5DB89C-5AFE-4767-BF2B-DD33E6E3A03D}" srcOrd="0" destOrd="0" presId="urn:microsoft.com/office/officeart/2005/8/layout/default"/>
    <dgm:cxn modelId="{43D39F67-A780-41B8-9B24-839E7D031C2D}" type="presOf" srcId="{43944E31-0C3A-439F-B537-79D7242A46BE}" destId="{29688E44-BBEC-4234-84B1-231679FFA8F4}" srcOrd="0" destOrd="0" presId="urn:microsoft.com/office/officeart/2005/8/layout/default"/>
    <dgm:cxn modelId="{34077F48-D8BB-4A2B-94BF-AECF785951BE}" srcId="{2B66280F-B160-4422-88E3-E3C5767CD2AF}" destId="{FBF69070-A2C9-4C08-98CD-4B6596895A89}" srcOrd="3" destOrd="0" parTransId="{66B995DC-6F17-4CAA-9ADF-0E5D45DEBF79}" sibTransId="{0E403BEF-FDE4-4D97-A246-2432CACF3FFD}"/>
    <dgm:cxn modelId="{1921456B-2B70-4651-8009-7AD9C6BCA6AB}" type="presOf" srcId="{490489C0-1EC6-41BB-B334-68D493A91A78}" destId="{21D74B6A-3230-47F0-98A5-1EA8FD9805A3}" srcOrd="0" destOrd="0" presId="urn:microsoft.com/office/officeart/2005/8/layout/default"/>
    <dgm:cxn modelId="{22337D6D-C376-4F74-8464-1126DA810458}" srcId="{2B66280F-B160-4422-88E3-E3C5767CD2AF}" destId="{EF414DD2-F87B-4BBE-BABE-09CE9BA8CB87}" srcOrd="1" destOrd="0" parTransId="{2322F638-EE38-4060-BD04-D5788BE99119}" sibTransId="{DE303D4C-2161-4FEB-A438-1E4D7C2E1E66}"/>
    <dgm:cxn modelId="{7BEBC151-A7A1-4294-B656-2C5C0A6FB844}" srcId="{2B66280F-B160-4422-88E3-E3C5767CD2AF}" destId="{7CCC5905-D679-447B-A366-B3739DB5E643}" srcOrd="4" destOrd="0" parTransId="{6CB4DF31-30D5-4A72-A693-2B650C70EDDD}" sibTransId="{60C6CFC9-EF77-4F0A-B588-160F714DA8E3}"/>
    <dgm:cxn modelId="{8A7CC674-EA73-44BE-9075-8BEAD0E05AD3}" type="presOf" srcId="{7CCC5905-D679-447B-A366-B3739DB5E643}" destId="{AA3D3F46-70F4-4235-9F0F-214016F216FA}" srcOrd="0" destOrd="5" presId="urn:microsoft.com/office/officeart/2005/8/layout/default"/>
    <dgm:cxn modelId="{CC513257-C998-4F99-A085-E432C0311224}" type="presOf" srcId="{EF414DD2-F87B-4BBE-BABE-09CE9BA8CB87}" destId="{AA3D3F46-70F4-4235-9F0F-214016F216FA}" srcOrd="0" destOrd="2" presId="urn:microsoft.com/office/officeart/2005/8/layout/default"/>
    <dgm:cxn modelId="{CB563793-B61A-4E92-9950-42B14648F2AF}" type="presOf" srcId="{FBF69070-A2C9-4C08-98CD-4B6596895A89}" destId="{AA3D3F46-70F4-4235-9F0F-214016F216FA}" srcOrd="0" destOrd="4" presId="urn:microsoft.com/office/officeart/2005/8/layout/default"/>
    <dgm:cxn modelId="{B1FDD697-53D2-480C-BC2C-5F44997A9133}" srcId="{490489C0-1EC6-41BB-B334-68D493A91A78}" destId="{2B66280F-B160-4422-88E3-E3C5767CD2AF}" srcOrd="3" destOrd="0" parTransId="{F00D444D-A950-4D87-B4F7-FB590322D770}" sibTransId="{A6345E86-EA7C-4DEB-A77A-D5FD6DDF7EE1}"/>
    <dgm:cxn modelId="{380256A0-9B3B-4373-84C4-56A7C34696CE}" type="presOf" srcId="{FBA60736-DF13-4693-9553-C6DCA2A2F965}" destId="{AA3D3F46-70F4-4235-9F0F-214016F216FA}" srcOrd="0" destOrd="3" presId="urn:microsoft.com/office/officeart/2005/8/layout/default"/>
    <dgm:cxn modelId="{FC8923A9-EC51-42B8-A349-6C3BA2D652FA}" type="presOf" srcId="{E8F5082B-E99A-4E4A-B2CF-1AEE5667723B}" destId="{FBC47FC1-27ED-45A3-93AE-E4DF5D934C4D}" srcOrd="0" destOrd="0" presId="urn:microsoft.com/office/officeart/2005/8/layout/default"/>
    <dgm:cxn modelId="{39564FB4-31D8-430C-9098-0D7B537B69D6}" srcId="{490489C0-1EC6-41BB-B334-68D493A91A78}" destId="{5FCE9167-C0F6-4724-8CFF-3838D9FF3BBA}" srcOrd="0" destOrd="0" parTransId="{BBD01BF3-CCBB-45FC-8124-2A2878FB289C}" sibTransId="{E8B85762-8133-4399-AC32-45FA21EE5BE2}"/>
    <dgm:cxn modelId="{90596FBF-94C5-452A-A70C-0DDC7162C102}" srcId="{490489C0-1EC6-41BB-B334-68D493A91A78}" destId="{D6278CB1-6EF0-4F43-82B6-8D59CAF0CC7A}" srcOrd="1" destOrd="0" parTransId="{7DAFAF95-4E68-488D-8231-C31D1E1D329B}" sibTransId="{908ECAFD-578B-4736-8624-01C23670C5BD}"/>
    <dgm:cxn modelId="{4C1264C8-5C0D-404D-8FFE-D90054D65DB7}" srcId="{2B66280F-B160-4422-88E3-E3C5767CD2AF}" destId="{BD964603-6819-4F68-88D7-BF101EA80B20}" srcOrd="0" destOrd="0" parTransId="{C0D0C18D-1B06-420F-A70F-EC46F7666E0B}" sibTransId="{1A76D3B1-236F-4EEF-820F-1D0B3C024453}"/>
    <dgm:cxn modelId="{91AC3CD0-DD1A-436C-842B-F5A9F22696AA}" type="presOf" srcId="{BD964603-6819-4F68-88D7-BF101EA80B20}" destId="{AA3D3F46-70F4-4235-9F0F-214016F216FA}" srcOrd="0" destOrd="1" presId="urn:microsoft.com/office/officeart/2005/8/layout/default"/>
    <dgm:cxn modelId="{1CD37871-DA92-49A3-A5FB-1D32505A88CC}" type="presParOf" srcId="{21D74B6A-3230-47F0-98A5-1EA8FD9805A3}" destId="{68D12D7A-6896-4A35-B568-5EE8E2E4408F}" srcOrd="0" destOrd="0" presId="urn:microsoft.com/office/officeart/2005/8/layout/default"/>
    <dgm:cxn modelId="{81CE80F0-0C00-4707-91F3-3573DAB9E6CF}" type="presParOf" srcId="{21D74B6A-3230-47F0-98A5-1EA8FD9805A3}" destId="{EB2F155A-6453-4FC6-B7E9-DB313203FB99}" srcOrd="1" destOrd="0" presId="urn:microsoft.com/office/officeart/2005/8/layout/default"/>
    <dgm:cxn modelId="{A58861B2-2E2B-4EF0-9FD8-75851EE8E73A}" type="presParOf" srcId="{21D74B6A-3230-47F0-98A5-1EA8FD9805A3}" destId="{9E5DB89C-5AFE-4767-BF2B-DD33E6E3A03D}" srcOrd="2" destOrd="0" presId="urn:microsoft.com/office/officeart/2005/8/layout/default"/>
    <dgm:cxn modelId="{D1ED3139-F7AE-483D-A184-631BAC4C571C}" type="presParOf" srcId="{21D74B6A-3230-47F0-98A5-1EA8FD9805A3}" destId="{3C187783-3497-4E9D-8D19-AD68890298B6}" srcOrd="3" destOrd="0" presId="urn:microsoft.com/office/officeart/2005/8/layout/default"/>
    <dgm:cxn modelId="{6B08ED7B-2474-4132-812E-6735C7FEA06A}" type="presParOf" srcId="{21D74B6A-3230-47F0-98A5-1EA8FD9805A3}" destId="{FBC47FC1-27ED-45A3-93AE-E4DF5D934C4D}" srcOrd="4" destOrd="0" presId="urn:microsoft.com/office/officeart/2005/8/layout/default"/>
    <dgm:cxn modelId="{EA5F12E2-A0D6-4BAF-B288-A0FA4CFAFA8F}" type="presParOf" srcId="{21D74B6A-3230-47F0-98A5-1EA8FD9805A3}" destId="{40C0D35A-437E-40F7-AE87-4B63B681F1C2}" srcOrd="5" destOrd="0" presId="urn:microsoft.com/office/officeart/2005/8/layout/default"/>
    <dgm:cxn modelId="{F10FA8D6-6ED4-40D4-814C-D3026302B3C8}" type="presParOf" srcId="{21D74B6A-3230-47F0-98A5-1EA8FD9805A3}" destId="{AA3D3F46-70F4-4235-9F0F-214016F216FA}" srcOrd="6" destOrd="0" presId="urn:microsoft.com/office/officeart/2005/8/layout/default"/>
    <dgm:cxn modelId="{83E88ED1-ED2D-449C-8725-E090736583BD}" type="presParOf" srcId="{21D74B6A-3230-47F0-98A5-1EA8FD9805A3}" destId="{8B11F641-9FF8-4609-8E20-7DCD78A6A368}" srcOrd="7" destOrd="0" presId="urn:microsoft.com/office/officeart/2005/8/layout/default"/>
    <dgm:cxn modelId="{0F05B160-115C-4D35-9C70-349E44E0FEED}" type="presParOf" srcId="{21D74B6A-3230-47F0-98A5-1EA8FD9805A3}" destId="{29688E44-BBEC-4234-84B1-231679FFA8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D8687-C1BD-43A3-8FEF-34BAF137F95D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EEAF6B-55AC-471A-AEFA-4433B5EF3360}">
      <dgm:prSet phldrT="[Texte]" custT="1"/>
      <dgm:spPr/>
      <dgm:t>
        <a:bodyPr/>
        <a:lstStyle/>
        <a:p>
          <a:r>
            <a:rPr lang="fr-FR" sz="4000"/>
            <a:t>DGH</a:t>
          </a:r>
          <a:endParaRPr lang="fr-FR" sz="4000" dirty="0"/>
        </a:p>
      </dgm:t>
    </dgm:pt>
    <dgm:pt modelId="{DC8BCA38-7F5B-40B7-AF5F-F0C72578C2D2}" type="parTrans" cxnId="{C18ABADD-CB37-4F8E-A2CC-D3CA054C557F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86C73180-5E64-4501-AF30-C088D271ABB9}" type="sibTrans" cxnId="{C18ABADD-CB37-4F8E-A2CC-D3CA054C557F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9DF8C84-86AC-4D95-A35B-27317B5102C6}">
      <dgm:prSet phldrT="[Texte]"/>
      <dgm:spPr/>
      <dgm:t>
        <a:bodyPr/>
        <a:lstStyle/>
        <a:p>
          <a:r>
            <a:rPr lang="fr-FR"/>
            <a:t>Structure et marge nationale 26 + 3</a:t>
          </a:r>
          <a:endParaRPr lang="fr-FR" dirty="0"/>
        </a:p>
      </dgm:t>
    </dgm:pt>
    <dgm:pt modelId="{BDE38CD0-21EF-411B-BF98-43BAB7DCC449}" type="parTrans" cxnId="{D0AFF718-B19C-4838-9048-BD917D4EC1C6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B929854-9972-4A1A-A899-4E2E6B30DCB4}" type="sibTrans" cxnId="{D0AFF718-B19C-4838-9048-BD917D4EC1C6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460602B7-FD39-4334-BF16-C9FA3D6AA844}">
      <dgm:prSet phldrT="[Texte]"/>
      <dgm:spPr/>
      <dgm:t>
        <a:bodyPr/>
        <a:lstStyle/>
        <a:p>
          <a:r>
            <a:rPr lang="fr-FR"/>
            <a:t>Compléments Dispositifs spécifiques</a:t>
          </a:r>
          <a:endParaRPr lang="fr-FR" dirty="0"/>
        </a:p>
      </dgm:t>
    </dgm:pt>
    <dgm:pt modelId="{62794D8A-B20C-40B6-A99E-7C3E059B3B4F}" type="parTrans" cxnId="{EAB27F98-68B2-4E89-9C79-A8E43005246F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A839F4F-74F4-477D-BDF0-9CC6BD00D772}" type="sibTrans" cxnId="{EAB27F98-68B2-4E89-9C79-A8E43005246F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442CF37F-3837-4365-A78B-CE4D9CB7D63E}">
      <dgm:prSet phldrT="[Texte]"/>
      <dgm:spPr/>
      <dgm:t>
        <a:bodyPr/>
        <a:lstStyle/>
        <a:p>
          <a:r>
            <a:rPr lang="fr-FR"/>
            <a:t>Marge départementale</a:t>
          </a:r>
          <a:endParaRPr lang="fr-FR" dirty="0"/>
        </a:p>
      </dgm:t>
    </dgm:pt>
    <dgm:pt modelId="{D5A45CC6-BFF8-460F-936D-019B2C5FDF1A}" type="parTrans" cxnId="{955910A8-81CE-4C6C-8EB8-E1B155B2486D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8B75E0FE-CFD4-4551-B1C5-C4E8E8B2DB96}" type="sibTrans" cxnId="{955910A8-81CE-4C6C-8EB8-E1B155B2486D}">
      <dgm:prSet/>
      <dgm:spPr/>
      <dgm:t>
        <a:bodyPr/>
        <a:lstStyle/>
        <a:p>
          <a:endParaRPr lang="fr-FR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FCC1370F-A3E2-4A18-AFD0-B33A221B2252}" type="pres">
      <dgm:prSet presAssocID="{CFBD8687-C1BD-43A3-8FEF-34BAF137F9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4D7AC6-AE0C-422E-9DB6-F84DDC7D3E9F}" type="pres">
      <dgm:prSet presAssocID="{6BEEAF6B-55AC-471A-AEFA-4433B5EF3360}" presName="centerShape" presStyleLbl="node0" presStyleIdx="0" presStyleCnt="1"/>
      <dgm:spPr/>
    </dgm:pt>
    <dgm:pt modelId="{06931508-C375-4902-8B47-4E776FF3E211}" type="pres">
      <dgm:prSet presAssocID="{62794D8A-B20C-40B6-A99E-7C3E059B3B4F}" presName="parTrans" presStyleLbl="bgSibTrans2D1" presStyleIdx="0" presStyleCnt="3"/>
      <dgm:spPr/>
    </dgm:pt>
    <dgm:pt modelId="{8E7557F2-ABDF-4A74-A45F-61B239B46987}" type="pres">
      <dgm:prSet presAssocID="{460602B7-FD39-4334-BF16-C9FA3D6AA844}" presName="node" presStyleLbl="node1" presStyleIdx="0" presStyleCnt="3">
        <dgm:presLayoutVars>
          <dgm:bulletEnabled val="1"/>
        </dgm:presLayoutVars>
      </dgm:prSet>
      <dgm:spPr/>
    </dgm:pt>
    <dgm:pt modelId="{EF247956-6EA1-4838-A45C-65A2DEB1F783}" type="pres">
      <dgm:prSet presAssocID="{BDE38CD0-21EF-411B-BF98-43BAB7DCC449}" presName="parTrans" presStyleLbl="bgSibTrans2D1" presStyleIdx="1" presStyleCnt="3"/>
      <dgm:spPr/>
    </dgm:pt>
    <dgm:pt modelId="{8B4A3043-DE65-4345-8169-723E0D6371DE}" type="pres">
      <dgm:prSet presAssocID="{19DF8C84-86AC-4D95-A35B-27317B5102C6}" presName="node" presStyleLbl="node1" presStyleIdx="1" presStyleCnt="3">
        <dgm:presLayoutVars>
          <dgm:bulletEnabled val="1"/>
        </dgm:presLayoutVars>
      </dgm:prSet>
      <dgm:spPr/>
    </dgm:pt>
    <dgm:pt modelId="{5F369563-BF88-4E46-8636-4EDB98AC3F07}" type="pres">
      <dgm:prSet presAssocID="{D5A45CC6-BFF8-460F-936D-019B2C5FDF1A}" presName="parTrans" presStyleLbl="bgSibTrans2D1" presStyleIdx="2" presStyleCnt="3"/>
      <dgm:spPr/>
    </dgm:pt>
    <dgm:pt modelId="{83CA1B21-3C8F-4B7A-BA20-8B717F86F25A}" type="pres">
      <dgm:prSet presAssocID="{442CF37F-3837-4365-A78B-CE4D9CB7D63E}" presName="node" presStyleLbl="node1" presStyleIdx="2" presStyleCnt="3">
        <dgm:presLayoutVars>
          <dgm:bulletEnabled val="1"/>
        </dgm:presLayoutVars>
      </dgm:prSet>
      <dgm:spPr/>
    </dgm:pt>
  </dgm:ptLst>
  <dgm:cxnLst>
    <dgm:cxn modelId="{A6DEC20A-C238-4A7D-AD53-9FB1C3191A29}" type="presOf" srcId="{BDE38CD0-21EF-411B-BF98-43BAB7DCC449}" destId="{EF247956-6EA1-4838-A45C-65A2DEB1F783}" srcOrd="0" destOrd="0" presId="urn:microsoft.com/office/officeart/2005/8/layout/radial4"/>
    <dgm:cxn modelId="{D0AFF718-B19C-4838-9048-BD917D4EC1C6}" srcId="{6BEEAF6B-55AC-471A-AEFA-4433B5EF3360}" destId="{19DF8C84-86AC-4D95-A35B-27317B5102C6}" srcOrd="1" destOrd="0" parTransId="{BDE38CD0-21EF-411B-BF98-43BAB7DCC449}" sibTransId="{5B929854-9972-4A1A-A899-4E2E6B30DCB4}"/>
    <dgm:cxn modelId="{36E7E723-E329-4AA7-B210-9DD8598421D8}" type="presOf" srcId="{442CF37F-3837-4365-A78B-CE4D9CB7D63E}" destId="{83CA1B21-3C8F-4B7A-BA20-8B717F86F25A}" srcOrd="0" destOrd="0" presId="urn:microsoft.com/office/officeart/2005/8/layout/radial4"/>
    <dgm:cxn modelId="{1168052B-FE11-4D29-BB16-672313FAC4A0}" type="presOf" srcId="{D5A45CC6-BFF8-460F-936D-019B2C5FDF1A}" destId="{5F369563-BF88-4E46-8636-4EDB98AC3F07}" srcOrd="0" destOrd="0" presId="urn:microsoft.com/office/officeart/2005/8/layout/radial4"/>
    <dgm:cxn modelId="{EAB27F98-68B2-4E89-9C79-A8E43005246F}" srcId="{6BEEAF6B-55AC-471A-AEFA-4433B5EF3360}" destId="{460602B7-FD39-4334-BF16-C9FA3D6AA844}" srcOrd="0" destOrd="0" parTransId="{62794D8A-B20C-40B6-A99E-7C3E059B3B4F}" sibTransId="{1A839F4F-74F4-477D-BDF0-9CC6BD00D772}"/>
    <dgm:cxn modelId="{863EDFA2-BD13-4985-B24B-39D285929C76}" type="presOf" srcId="{62794D8A-B20C-40B6-A99E-7C3E059B3B4F}" destId="{06931508-C375-4902-8B47-4E776FF3E211}" srcOrd="0" destOrd="0" presId="urn:microsoft.com/office/officeart/2005/8/layout/radial4"/>
    <dgm:cxn modelId="{3B13E0A7-C75B-4871-B1FE-B9B43BEE0048}" type="presOf" srcId="{6BEEAF6B-55AC-471A-AEFA-4433B5EF3360}" destId="{DD4D7AC6-AE0C-422E-9DB6-F84DDC7D3E9F}" srcOrd="0" destOrd="0" presId="urn:microsoft.com/office/officeart/2005/8/layout/radial4"/>
    <dgm:cxn modelId="{955910A8-81CE-4C6C-8EB8-E1B155B2486D}" srcId="{6BEEAF6B-55AC-471A-AEFA-4433B5EF3360}" destId="{442CF37F-3837-4365-A78B-CE4D9CB7D63E}" srcOrd="2" destOrd="0" parTransId="{D5A45CC6-BFF8-460F-936D-019B2C5FDF1A}" sibTransId="{8B75E0FE-CFD4-4551-B1C5-C4E8E8B2DB96}"/>
    <dgm:cxn modelId="{801C79C0-0AFA-42A2-932A-9641A443D699}" type="presOf" srcId="{19DF8C84-86AC-4D95-A35B-27317B5102C6}" destId="{8B4A3043-DE65-4345-8169-723E0D6371DE}" srcOrd="0" destOrd="0" presId="urn:microsoft.com/office/officeart/2005/8/layout/radial4"/>
    <dgm:cxn modelId="{0B2160D6-F5AB-4251-AE6B-378CF288F128}" type="presOf" srcId="{460602B7-FD39-4334-BF16-C9FA3D6AA844}" destId="{8E7557F2-ABDF-4A74-A45F-61B239B46987}" srcOrd="0" destOrd="0" presId="urn:microsoft.com/office/officeart/2005/8/layout/radial4"/>
    <dgm:cxn modelId="{C18ABADD-CB37-4F8E-A2CC-D3CA054C557F}" srcId="{CFBD8687-C1BD-43A3-8FEF-34BAF137F95D}" destId="{6BEEAF6B-55AC-471A-AEFA-4433B5EF3360}" srcOrd="0" destOrd="0" parTransId="{DC8BCA38-7F5B-40B7-AF5F-F0C72578C2D2}" sibTransId="{86C73180-5E64-4501-AF30-C088D271ABB9}"/>
    <dgm:cxn modelId="{E4A5CEFC-B759-477C-A8C1-5F3D245A2C7A}" type="presOf" srcId="{CFBD8687-C1BD-43A3-8FEF-34BAF137F95D}" destId="{FCC1370F-A3E2-4A18-AFD0-B33A221B2252}" srcOrd="0" destOrd="0" presId="urn:microsoft.com/office/officeart/2005/8/layout/radial4"/>
    <dgm:cxn modelId="{184300F5-8A8F-4953-A36A-4A7AE91CDBD8}" type="presParOf" srcId="{FCC1370F-A3E2-4A18-AFD0-B33A221B2252}" destId="{DD4D7AC6-AE0C-422E-9DB6-F84DDC7D3E9F}" srcOrd="0" destOrd="0" presId="urn:microsoft.com/office/officeart/2005/8/layout/radial4"/>
    <dgm:cxn modelId="{F2377C8A-169B-4AA9-8517-3F29F2E738AD}" type="presParOf" srcId="{FCC1370F-A3E2-4A18-AFD0-B33A221B2252}" destId="{06931508-C375-4902-8B47-4E776FF3E211}" srcOrd="1" destOrd="0" presId="urn:microsoft.com/office/officeart/2005/8/layout/radial4"/>
    <dgm:cxn modelId="{587380BF-773A-4818-8650-7F2C0F314739}" type="presParOf" srcId="{FCC1370F-A3E2-4A18-AFD0-B33A221B2252}" destId="{8E7557F2-ABDF-4A74-A45F-61B239B46987}" srcOrd="2" destOrd="0" presId="urn:microsoft.com/office/officeart/2005/8/layout/radial4"/>
    <dgm:cxn modelId="{9DFF9514-4CDB-4E16-8681-80AED8F78FD0}" type="presParOf" srcId="{FCC1370F-A3E2-4A18-AFD0-B33A221B2252}" destId="{EF247956-6EA1-4838-A45C-65A2DEB1F783}" srcOrd="3" destOrd="0" presId="urn:microsoft.com/office/officeart/2005/8/layout/radial4"/>
    <dgm:cxn modelId="{9A517AA6-26A0-4D32-9C73-F5B19B099988}" type="presParOf" srcId="{FCC1370F-A3E2-4A18-AFD0-B33A221B2252}" destId="{8B4A3043-DE65-4345-8169-723E0D6371DE}" srcOrd="4" destOrd="0" presId="urn:microsoft.com/office/officeart/2005/8/layout/radial4"/>
    <dgm:cxn modelId="{109B3FF0-D215-4176-955C-C6E6937728B9}" type="presParOf" srcId="{FCC1370F-A3E2-4A18-AFD0-B33A221B2252}" destId="{5F369563-BF88-4E46-8636-4EDB98AC3F07}" srcOrd="5" destOrd="0" presId="urn:microsoft.com/office/officeart/2005/8/layout/radial4"/>
    <dgm:cxn modelId="{D918B3EA-90F9-482C-85CF-79D65441B5B4}" type="presParOf" srcId="{FCC1370F-A3E2-4A18-AFD0-B33A221B2252}" destId="{83CA1B21-3C8F-4B7A-BA20-8B717F86F25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138E15-125C-4EBE-9209-792BCC2A5B3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26C17F-A0FD-42F0-B637-288244984160}">
      <dgm:prSet phldrT="[Texte]"/>
      <dgm:spPr/>
      <dgm:t>
        <a:bodyPr/>
        <a:lstStyle/>
        <a:p>
          <a:r>
            <a:rPr lang="fr-FR" b="1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rPr>
            <a:t>ÉQUITÉ</a:t>
          </a:r>
        </a:p>
      </dgm:t>
    </dgm:pt>
    <dgm:pt modelId="{0AA843A4-6540-420C-BF07-5E0D880EFEA4}" type="parTrans" cxnId="{28FBE027-7D8A-4984-A54F-6073221A326E}">
      <dgm:prSet/>
      <dgm:spPr/>
      <dgm:t>
        <a:bodyPr/>
        <a:lstStyle/>
        <a:p>
          <a:endParaRPr lang="fr-FR" b="1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948AE6B2-BBD3-4A34-B0F3-D442FF093F80}" type="sibTrans" cxnId="{28FBE027-7D8A-4984-A54F-6073221A326E}">
      <dgm:prSet/>
      <dgm:spPr/>
      <dgm:t>
        <a:bodyPr/>
        <a:lstStyle/>
        <a:p>
          <a:endParaRPr lang="fr-FR" b="1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61BDC28-9F4B-48CF-97A0-9378C7325045}">
      <dgm:prSet phldrT="[Texte]"/>
      <dgm:spPr/>
      <dgm:t>
        <a:bodyPr/>
        <a:lstStyle/>
        <a:p>
          <a:r>
            <a:rPr lang="fr-FR" b="1" dirty="0">
              <a:solidFill>
                <a:schemeClr val="bg1">
                  <a:lumMod val="75000"/>
                  <a:lumOff val="25000"/>
                </a:schemeClr>
              </a:solidFill>
            </a:rPr>
            <a:t>TRANSPARENCE</a:t>
          </a:r>
        </a:p>
      </dgm:t>
    </dgm:pt>
    <dgm:pt modelId="{7AD2F8E3-16E9-4F6E-9EC6-C09B6378CD68}" type="parTrans" cxnId="{6B814360-CEA7-48DA-86AE-4BBB64B556AC}">
      <dgm:prSet/>
      <dgm:spPr/>
      <dgm:t>
        <a:bodyPr/>
        <a:lstStyle/>
        <a:p>
          <a:endParaRPr lang="fr-FR" b="1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AC299238-6608-4488-ADB9-D16AB9717AA0}" type="sibTrans" cxnId="{6B814360-CEA7-48DA-86AE-4BBB64B556AC}">
      <dgm:prSet/>
      <dgm:spPr/>
      <dgm:t>
        <a:bodyPr/>
        <a:lstStyle/>
        <a:p>
          <a:endParaRPr lang="fr-FR" b="1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E572751-6DA1-4A2C-8DE7-8097C237342A}">
      <dgm:prSet phldrT="[Texte]"/>
      <dgm:spPr/>
      <dgm:t>
        <a:bodyPr/>
        <a:lstStyle/>
        <a:p>
          <a:r>
            <a:rPr lang="fr-FR" b="1" dirty="0">
              <a:solidFill>
                <a:schemeClr val="bg1">
                  <a:lumMod val="75000"/>
                  <a:lumOff val="25000"/>
                </a:schemeClr>
              </a:solidFill>
            </a:rPr>
            <a:t>SOUCI DU DIALOGUE</a:t>
          </a:r>
        </a:p>
      </dgm:t>
    </dgm:pt>
    <dgm:pt modelId="{D7A42435-7DBC-490A-A3A1-C35F7748DE67}" type="parTrans" cxnId="{1931FB1A-67D6-4F69-8680-5DD7EA9FA6A3}">
      <dgm:prSet/>
      <dgm:spPr/>
      <dgm:t>
        <a:bodyPr/>
        <a:lstStyle/>
        <a:p>
          <a:endParaRPr lang="fr-FR" b="1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60BBB39-4EA0-4EC9-903C-C0B26BA64121}" type="sibTrans" cxnId="{1931FB1A-67D6-4F69-8680-5DD7EA9FA6A3}">
      <dgm:prSet/>
      <dgm:spPr/>
      <dgm:t>
        <a:bodyPr/>
        <a:lstStyle/>
        <a:p>
          <a:endParaRPr lang="fr-FR" b="1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0A92C6C9-629D-4ACA-9E92-9E978B9D3C26}" type="pres">
      <dgm:prSet presAssocID="{8D138E15-125C-4EBE-9209-792BCC2A5B35}" presName="diagram" presStyleCnt="0">
        <dgm:presLayoutVars>
          <dgm:dir/>
          <dgm:resizeHandles val="exact"/>
        </dgm:presLayoutVars>
      </dgm:prSet>
      <dgm:spPr/>
    </dgm:pt>
    <dgm:pt modelId="{9BDE0C58-6F89-404E-B556-AAB537E4DD0E}" type="pres">
      <dgm:prSet presAssocID="{2226C17F-A0FD-42F0-B637-288244984160}" presName="node" presStyleLbl="node1" presStyleIdx="0" presStyleCnt="3">
        <dgm:presLayoutVars>
          <dgm:bulletEnabled val="1"/>
        </dgm:presLayoutVars>
      </dgm:prSet>
      <dgm:spPr/>
    </dgm:pt>
    <dgm:pt modelId="{6E19453F-FC42-4FA6-AB4D-3412E7BD28E1}" type="pres">
      <dgm:prSet presAssocID="{948AE6B2-BBD3-4A34-B0F3-D442FF093F80}" presName="sibTrans" presStyleCnt="0"/>
      <dgm:spPr/>
    </dgm:pt>
    <dgm:pt modelId="{A18FAAA0-F081-43F4-BC7B-A37BCE13AE0F}" type="pres">
      <dgm:prSet presAssocID="{B61BDC28-9F4B-48CF-97A0-9378C7325045}" presName="node" presStyleLbl="node1" presStyleIdx="1" presStyleCnt="3">
        <dgm:presLayoutVars>
          <dgm:bulletEnabled val="1"/>
        </dgm:presLayoutVars>
      </dgm:prSet>
      <dgm:spPr/>
    </dgm:pt>
    <dgm:pt modelId="{1E4D4E93-4BDB-46F3-B036-00E142046623}" type="pres">
      <dgm:prSet presAssocID="{AC299238-6608-4488-ADB9-D16AB9717AA0}" presName="sibTrans" presStyleCnt="0"/>
      <dgm:spPr/>
    </dgm:pt>
    <dgm:pt modelId="{46FEEC82-5666-4CDD-8053-26476E770A25}" type="pres">
      <dgm:prSet presAssocID="{EE572751-6DA1-4A2C-8DE7-8097C237342A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1FB1A-67D6-4F69-8680-5DD7EA9FA6A3}" srcId="{8D138E15-125C-4EBE-9209-792BCC2A5B35}" destId="{EE572751-6DA1-4A2C-8DE7-8097C237342A}" srcOrd="2" destOrd="0" parTransId="{D7A42435-7DBC-490A-A3A1-C35F7748DE67}" sibTransId="{E60BBB39-4EA0-4EC9-903C-C0B26BA64121}"/>
    <dgm:cxn modelId="{D6DF2B27-F65D-4AA5-BC05-E0F43A2E7F87}" type="presOf" srcId="{EE572751-6DA1-4A2C-8DE7-8097C237342A}" destId="{46FEEC82-5666-4CDD-8053-26476E770A25}" srcOrd="0" destOrd="0" presId="urn:microsoft.com/office/officeart/2005/8/layout/default"/>
    <dgm:cxn modelId="{28FBE027-7D8A-4984-A54F-6073221A326E}" srcId="{8D138E15-125C-4EBE-9209-792BCC2A5B35}" destId="{2226C17F-A0FD-42F0-B637-288244984160}" srcOrd="0" destOrd="0" parTransId="{0AA843A4-6540-420C-BF07-5E0D880EFEA4}" sibTransId="{948AE6B2-BBD3-4A34-B0F3-D442FF093F80}"/>
    <dgm:cxn modelId="{92C82136-4239-4CDE-BAA8-ACF0D393A95B}" type="presOf" srcId="{B61BDC28-9F4B-48CF-97A0-9378C7325045}" destId="{A18FAAA0-F081-43F4-BC7B-A37BCE13AE0F}" srcOrd="0" destOrd="0" presId="urn:microsoft.com/office/officeart/2005/8/layout/default"/>
    <dgm:cxn modelId="{6B814360-CEA7-48DA-86AE-4BBB64B556AC}" srcId="{8D138E15-125C-4EBE-9209-792BCC2A5B35}" destId="{B61BDC28-9F4B-48CF-97A0-9378C7325045}" srcOrd="1" destOrd="0" parTransId="{7AD2F8E3-16E9-4F6E-9EC6-C09B6378CD68}" sibTransId="{AC299238-6608-4488-ADB9-D16AB9717AA0}"/>
    <dgm:cxn modelId="{6A27A483-FEF0-4A1C-82CC-4D4BAE8AE8E1}" type="presOf" srcId="{2226C17F-A0FD-42F0-B637-288244984160}" destId="{9BDE0C58-6F89-404E-B556-AAB537E4DD0E}" srcOrd="0" destOrd="0" presId="urn:microsoft.com/office/officeart/2005/8/layout/default"/>
    <dgm:cxn modelId="{AD1DC8FD-4877-4CAE-B2EF-AA81C3BF5400}" type="presOf" srcId="{8D138E15-125C-4EBE-9209-792BCC2A5B35}" destId="{0A92C6C9-629D-4ACA-9E92-9E978B9D3C26}" srcOrd="0" destOrd="0" presId="urn:microsoft.com/office/officeart/2005/8/layout/default"/>
    <dgm:cxn modelId="{5442671C-EC56-436A-AB40-8E29ACCAB9E6}" type="presParOf" srcId="{0A92C6C9-629D-4ACA-9E92-9E978B9D3C26}" destId="{9BDE0C58-6F89-404E-B556-AAB537E4DD0E}" srcOrd="0" destOrd="0" presId="urn:microsoft.com/office/officeart/2005/8/layout/default"/>
    <dgm:cxn modelId="{2D340E4E-59E1-45D2-B0CE-DE43D4616E9E}" type="presParOf" srcId="{0A92C6C9-629D-4ACA-9E92-9E978B9D3C26}" destId="{6E19453F-FC42-4FA6-AB4D-3412E7BD28E1}" srcOrd="1" destOrd="0" presId="urn:microsoft.com/office/officeart/2005/8/layout/default"/>
    <dgm:cxn modelId="{EC23CE23-FE0C-4C3E-9659-F58043C5927E}" type="presParOf" srcId="{0A92C6C9-629D-4ACA-9E92-9E978B9D3C26}" destId="{A18FAAA0-F081-43F4-BC7B-A37BCE13AE0F}" srcOrd="2" destOrd="0" presId="urn:microsoft.com/office/officeart/2005/8/layout/default"/>
    <dgm:cxn modelId="{8D1AF99C-43E8-4091-B087-F8A10C5B12BA}" type="presParOf" srcId="{0A92C6C9-629D-4ACA-9E92-9E978B9D3C26}" destId="{1E4D4E93-4BDB-46F3-B036-00E142046623}" srcOrd="3" destOrd="0" presId="urn:microsoft.com/office/officeart/2005/8/layout/default"/>
    <dgm:cxn modelId="{F01CB65B-2F5E-4762-96B1-8A9C7BB1E81E}" type="presParOf" srcId="{0A92C6C9-629D-4ACA-9E92-9E978B9D3C26}" destId="{46FEEC82-5666-4CDD-8053-26476E770A2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A9BE4-3693-48D8-9426-F9C7A70F4302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EE03D2-A9CB-4462-AE4F-9F3340C8D474}">
      <dgm:prSet phldrT="[Texte]"/>
      <dgm:spPr/>
      <dgm:t>
        <a:bodyPr/>
        <a:lstStyle/>
        <a:p>
          <a:r>
            <a:rPr lang="fr-FR" dirty="0"/>
            <a:t>Fin de campagne TRMD</a:t>
          </a:r>
        </a:p>
      </dgm:t>
    </dgm:pt>
    <dgm:pt modelId="{7F0EB995-5E97-4FFE-BB4C-C489CC49F9C5}" type="parTrans" cxnId="{D1A809BD-07EC-4A0D-A1E4-3F6FC714C5F5}">
      <dgm:prSet/>
      <dgm:spPr/>
      <dgm:t>
        <a:bodyPr/>
        <a:lstStyle/>
        <a:p>
          <a:endParaRPr lang="fr-FR"/>
        </a:p>
      </dgm:t>
    </dgm:pt>
    <dgm:pt modelId="{98BE7CBE-17DF-48A3-AFAD-06D3EE947EFF}" type="sibTrans" cxnId="{D1A809BD-07EC-4A0D-A1E4-3F6FC714C5F5}">
      <dgm:prSet/>
      <dgm:spPr/>
      <dgm:t>
        <a:bodyPr/>
        <a:lstStyle/>
        <a:p>
          <a:endParaRPr lang="fr-FR"/>
        </a:p>
      </dgm:t>
    </dgm:pt>
    <dgm:pt modelId="{875C3AAD-54C4-4F4D-9012-08B07D79A62C}">
      <dgm:prSet phldrT="[Texte]"/>
      <dgm:spPr/>
      <dgm:t>
        <a:bodyPr/>
        <a:lstStyle/>
        <a:p>
          <a:r>
            <a:rPr lang="fr-FR" dirty="0"/>
            <a:t>CTSD Mesures de carte</a:t>
          </a:r>
        </a:p>
      </dgm:t>
    </dgm:pt>
    <dgm:pt modelId="{BA75C9D9-0D19-4559-B7B5-9A010370A5B3}" type="parTrans" cxnId="{F9B66566-9376-4E7F-98B8-92494773DA8E}">
      <dgm:prSet/>
      <dgm:spPr/>
      <dgm:t>
        <a:bodyPr/>
        <a:lstStyle/>
        <a:p>
          <a:endParaRPr lang="fr-FR"/>
        </a:p>
      </dgm:t>
    </dgm:pt>
    <dgm:pt modelId="{FE6E7DC0-089A-4340-9B1D-DE54CED92084}" type="sibTrans" cxnId="{F9B66566-9376-4E7F-98B8-92494773DA8E}">
      <dgm:prSet/>
      <dgm:spPr/>
      <dgm:t>
        <a:bodyPr/>
        <a:lstStyle/>
        <a:p>
          <a:endParaRPr lang="fr-FR"/>
        </a:p>
      </dgm:t>
    </dgm:pt>
    <dgm:pt modelId="{F9AE734C-6B29-45D1-BA6B-4260898E4C9E}">
      <dgm:prSet phldrT="[Texte]"/>
      <dgm:spPr/>
      <dgm:t>
        <a:bodyPr/>
        <a:lstStyle/>
        <a:p>
          <a:r>
            <a:rPr lang="fr-FR" dirty="0"/>
            <a:t>GT Mesures de carte</a:t>
          </a:r>
        </a:p>
      </dgm:t>
    </dgm:pt>
    <dgm:pt modelId="{5E225841-B8D7-4EB8-8D17-B498D43950FF}" type="parTrans" cxnId="{87DBFE4E-87B3-44E2-A571-D6A50E134C72}">
      <dgm:prSet/>
      <dgm:spPr/>
      <dgm:t>
        <a:bodyPr/>
        <a:lstStyle/>
        <a:p>
          <a:endParaRPr lang="fr-FR"/>
        </a:p>
      </dgm:t>
    </dgm:pt>
    <dgm:pt modelId="{4ED8DCCD-9957-4059-9255-BAFA57988849}" type="sibTrans" cxnId="{87DBFE4E-87B3-44E2-A571-D6A50E134C72}">
      <dgm:prSet/>
      <dgm:spPr/>
      <dgm:t>
        <a:bodyPr/>
        <a:lstStyle/>
        <a:p>
          <a:endParaRPr lang="fr-FR"/>
        </a:p>
      </dgm:t>
    </dgm:pt>
    <dgm:pt modelId="{C7C4A8A6-9D87-4541-AE8F-7B54378D39E6}">
      <dgm:prSet phldrT="[Texte]"/>
      <dgm:spPr/>
      <dgm:t>
        <a:bodyPr/>
        <a:lstStyle/>
        <a:p>
          <a:r>
            <a:rPr lang="fr-FR" dirty="0"/>
            <a:t>CDEN</a:t>
          </a:r>
        </a:p>
      </dgm:t>
    </dgm:pt>
    <dgm:pt modelId="{DF9813F5-8B62-450A-B219-DEC6F9D974C8}" type="parTrans" cxnId="{6E39F126-7D21-4AD0-9147-BE0A64910536}">
      <dgm:prSet/>
      <dgm:spPr/>
      <dgm:t>
        <a:bodyPr/>
        <a:lstStyle/>
        <a:p>
          <a:endParaRPr lang="fr-FR"/>
        </a:p>
      </dgm:t>
    </dgm:pt>
    <dgm:pt modelId="{A3BE28C9-4ECB-416E-B937-993947B5D5D5}" type="sibTrans" cxnId="{6E39F126-7D21-4AD0-9147-BE0A64910536}">
      <dgm:prSet/>
      <dgm:spPr/>
      <dgm:t>
        <a:bodyPr/>
        <a:lstStyle/>
        <a:p>
          <a:endParaRPr lang="fr-FR"/>
        </a:p>
      </dgm:t>
    </dgm:pt>
    <dgm:pt modelId="{5296F95B-5F57-4494-86FC-1497CE5CC401}">
      <dgm:prSet phldrT="[Texte]"/>
      <dgm:spPr/>
      <dgm:t>
        <a:bodyPr/>
        <a:lstStyle/>
        <a:p>
          <a:r>
            <a:rPr lang="fr-FR" dirty="0"/>
            <a:t> 7 février 2020</a:t>
          </a:r>
        </a:p>
      </dgm:t>
    </dgm:pt>
    <dgm:pt modelId="{4F754CC4-AD02-4408-BAE6-023E0F67CC97}" type="parTrans" cxnId="{101CE00E-62A1-492B-9BAF-C12E2E75A202}">
      <dgm:prSet/>
      <dgm:spPr/>
      <dgm:t>
        <a:bodyPr/>
        <a:lstStyle/>
        <a:p>
          <a:endParaRPr lang="fr-FR"/>
        </a:p>
      </dgm:t>
    </dgm:pt>
    <dgm:pt modelId="{66B958D8-CBB7-4495-A171-286D8D1B77A1}" type="sibTrans" cxnId="{101CE00E-62A1-492B-9BAF-C12E2E75A202}">
      <dgm:prSet/>
      <dgm:spPr/>
      <dgm:t>
        <a:bodyPr/>
        <a:lstStyle/>
        <a:p>
          <a:endParaRPr lang="fr-FR"/>
        </a:p>
      </dgm:t>
    </dgm:pt>
    <dgm:pt modelId="{E2F91812-C14E-4882-8123-658A89CEFB44}">
      <dgm:prSet phldrT="[Texte]"/>
      <dgm:spPr/>
      <dgm:t>
        <a:bodyPr/>
        <a:lstStyle/>
        <a:p>
          <a:r>
            <a:rPr lang="fr-FR"/>
            <a:t>5 </a:t>
          </a:r>
          <a:r>
            <a:rPr lang="fr-FR" dirty="0"/>
            <a:t>mars 2020</a:t>
          </a:r>
        </a:p>
      </dgm:t>
    </dgm:pt>
    <dgm:pt modelId="{70C30A8A-1E54-4DDA-B002-AE5BE035947C}" type="parTrans" cxnId="{427EB578-F99C-4DDC-AFF0-0085B5DCAB2F}">
      <dgm:prSet/>
      <dgm:spPr/>
      <dgm:t>
        <a:bodyPr/>
        <a:lstStyle/>
        <a:p>
          <a:endParaRPr lang="fr-FR"/>
        </a:p>
      </dgm:t>
    </dgm:pt>
    <dgm:pt modelId="{A50C0452-D03F-4162-B18F-E567913DE0A5}" type="sibTrans" cxnId="{427EB578-F99C-4DDC-AFF0-0085B5DCAB2F}">
      <dgm:prSet/>
      <dgm:spPr/>
      <dgm:t>
        <a:bodyPr/>
        <a:lstStyle/>
        <a:p>
          <a:endParaRPr lang="fr-FR"/>
        </a:p>
      </dgm:t>
    </dgm:pt>
    <dgm:pt modelId="{477C771B-E9B2-44DC-9DF2-BC5BA3110539}">
      <dgm:prSet phldrT="[Texte]"/>
      <dgm:spPr/>
      <dgm:t>
        <a:bodyPr/>
        <a:lstStyle/>
        <a:p>
          <a:r>
            <a:rPr lang="fr-FR" dirty="0"/>
            <a:t>12 mars 2020</a:t>
          </a:r>
        </a:p>
      </dgm:t>
    </dgm:pt>
    <dgm:pt modelId="{4D40955C-42BE-45A5-A24C-F49E0357F241}" type="parTrans" cxnId="{1D4EFF48-B638-4C3E-9FEF-1E31950D81A4}">
      <dgm:prSet/>
      <dgm:spPr/>
      <dgm:t>
        <a:bodyPr/>
        <a:lstStyle/>
        <a:p>
          <a:endParaRPr lang="fr-FR"/>
        </a:p>
      </dgm:t>
    </dgm:pt>
    <dgm:pt modelId="{7A1C6533-384A-4179-A2D1-310F6E84F014}" type="sibTrans" cxnId="{1D4EFF48-B638-4C3E-9FEF-1E31950D81A4}">
      <dgm:prSet/>
      <dgm:spPr/>
      <dgm:t>
        <a:bodyPr/>
        <a:lstStyle/>
        <a:p>
          <a:endParaRPr lang="fr-FR"/>
        </a:p>
      </dgm:t>
    </dgm:pt>
    <dgm:pt modelId="{49CC2612-C426-4F45-AC68-DA03FC19A4B1}">
      <dgm:prSet phldrT="[Texte]"/>
      <dgm:spPr/>
      <dgm:t>
        <a:bodyPr/>
        <a:lstStyle/>
        <a:p>
          <a:r>
            <a:rPr lang="fr-FR" dirty="0"/>
            <a:t> 30 mars 2020</a:t>
          </a:r>
        </a:p>
      </dgm:t>
    </dgm:pt>
    <dgm:pt modelId="{8CF793F1-629B-44B3-98E1-6F324E9DA130}" type="parTrans" cxnId="{0869D5C6-E267-4597-89D3-747AE013CB4D}">
      <dgm:prSet/>
      <dgm:spPr/>
      <dgm:t>
        <a:bodyPr/>
        <a:lstStyle/>
        <a:p>
          <a:endParaRPr lang="fr-FR"/>
        </a:p>
      </dgm:t>
    </dgm:pt>
    <dgm:pt modelId="{3D817E06-4CF1-4786-A3F8-0D7C9DFD2C63}" type="sibTrans" cxnId="{0869D5C6-E267-4597-89D3-747AE013CB4D}">
      <dgm:prSet/>
      <dgm:spPr/>
      <dgm:t>
        <a:bodyPr/>
        <a:lstStyle/>
        <a:p>
          <a:endParaRPr lang="fr-FR"/>
        </a:p>
      </dgm:t>
    </dgm:pt>
    <dgm:pt modelId="{832F7737-906B-4701-A028-EB5CF907ADCD}" type="pres">
      <dgm:prSet presAssocID="{BD4A9BE4-3693-48D8-9426-F9C7A70F4302}" presName="rootnode" presStyleCnt="0">
        <dgm:presLayoutVars>
          <dgm:chMax/>
          <dgm:chPref/>
          <dgm:dir/>
          <dgm:animLvl val="lvl"/>
        </dgm:presLayoutVars>
      </dgm:prSet>
      <dgm:spPr/>
    </dgm:pt>
    <dgm:pt modelId="{2B7FC4D9-6D09-4448-B278-6267C9EF7789}" type="pres">
      <dgm:prSet presAssocID="{0BEE03D2-A9CB-4462-AE4F-9F3340C8D474}" presName="composite" presStyleCnt="0"/>
      <dgm:spPr/>
    </dgm:pt>
    <dgm:pt modelId="{1443C62D-103C-4A2D-B657-0047E97A1C93}" type="pres">
      <dgm:prSet presAssocID="{0BEE03D2-A9CB-4462-AE4F-9F3340C8D474}" presName="bentUpArrow1" presStyleLbl="alignImgPlace1" presStyleIdx="0" presStyleCnt="3"/>
      <dgm:spPr/>
    </dgm:pt>
    <dgm:pt modelId="{F729ED46-3861-4E7F-BC61-5B53C7F7DD7B}" type="pres">
      <dgm:prSet presAssocID="{0BEE03D2-A9CB-4462-AE4F-9F3340C8D47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BB265AFB-64F0-4BC3-9585-0CAE42A6D273}" type="pres">
      <dgm:prSet presAssocID="{0BEE03D2-A9CB-4462-AE4F-9F3340C8D47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D2D74A3-0E13-4558-AE05-D283F5FB41A4}" type="pres">
      <dgm:prSet presAssocID="{98BE7CBE-17DF-48A3-AFAD-06D3EE947EFF}" presName="sibTrans" presStyleCnt="0"/>
      <dgm:spPr/>
    </dgm:pt>
    <dgm:pt modelId="{3BB00776-A3A8-49C2-AF57-AD255A463925}" type="pres">
      <dgm:prSet presAssocID="{F9AE734C-6B29-45D1-BA6B-4260898E4C9E}" presName="composite" presStyleCnt="0"/>
      <dgm:spPr/>
    </dgm:pt>
    <dgm:pt modelId="{54452114-8E83-4395-AAED-2504FA1D34D4}" type="pres">
      <dgm:prSet presAssocID="{F9AE734C-6B29-45D1-BA6B-4260898E4C9E}" presName="bentUpArrow1" presStyleLbl="alignImgPlace1" presStyleIdx="1" presStyleCnt="3"/>
      <dgm:spPr/>
    </dgm:pt>
    <dgm:pt modelId="{97D5A05E-AFD0-4DFE-955D-F20FF545DC33}" type="pres">
      <dgm:prSet presAssocID="{F9AE734C-6B29-45D1-BA6B-4260898E4C9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65D8CDC8-F401-4B1A-8203-6A00A12C489A}" type="pres">
      <dgm:prSet presAssocID="{F9AE734C-6B29-45D1-BA6B-4260898E4C9E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A846602-EBB0-4107-B335-432FAAF78165}" type="pres">
      <dgm:prSet presAssocID="{4ED8DCCD-9957-4059-9255-BAFA57988849}" presName="sibTrans" presStyleCnt="0"/>
      <dgm:spPr/>
    </dgm:pt>
    <dgm:pt modelId="{42ADCAB9-7FC7-4226-90E3-CCDF050DEBC9}" type="pres">
      <dgm:prSet presAssocID="{875C3AAD-54C4-4F4D-9012-08B07D79A62C}" presName="composite" presStyleCnt="0"/>
      <dgm:spPr/>
    </dgm:pt>
    <dgm:pt modelId="{C4C80E46-6A09-44BA-9B8E-D12D7B172EAA}" type="pres">
      <dgm:prSet presAssocID="{875C3AAD-54C4-4F4D-9012-08B07D79A62C}" presName="bentUpArrow1" presStyleLbl="alignImgPlace1" presStyleIdx="2" presStyleCnt="3"/>
      <dgm:spPr/>
    </dgm:pt>
    <dgm:pt modelId="{447387B1-959E-4E39-A82A-564C9AD96C41}" type="pres">
      <dgm:prSet presAssocID="{875C3AAD-54C4-4F4D-9012-08B07D79A62C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C25BFF0-8DA4-45C0-A7AF-E38974DD666C}" type="pres">
      <dgm:prSet presAssocID="{875C3AAD-54C4-4F4D-9012-08B07D79A62C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07D67C9-C317-4454-B18A-42DBAEFB79DA}" type="pres">
      <dgm:prSet presAssocID="{FE6E7DC0-089A-4340-9B1D-DE54CED92084}" presName="sibTrans" presStyleCnt="0"/>
      <dgm:spPr/>
    </dgm:pt>
    <dgm:pt modelId="{609F4976-32EB-4149-9404-FAEE84621DE7}" type="pres">
      <dgm:prSet presAssocID="{C7C4A8A6-9D87-4541-AE8F-7B54378D39E6}" presName="composite" presStyleCnt="0"/>
      <dgm:spPr/>
    </dgm:pt>
    <dgm:pt modelId="{7EB3FFC8-EB51-4AD7-92C5-D75A8DBA341D}" type="pres">
      <dgm:prSet presAssocID="{C7C4A8A6-9D87-4541-AE8F-7B54378D39E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3C73FF9E-0571-4A2E-9CFF-D92BC00F9784}" type="pres">
      <dgm:prSet presAssocID="{C7C4A8A6-9D87-4541-AE8F-7B54378D39E6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01CE00E-62A1-492B-9BAF-C12E2E75A202}" srcId="{0BEE03D2-A9CB-4462-AE4F-9F3340C8D474}" destId="{5296F95B-5F57-4494-86FC-1497CE5CC401}" srcOrd="0" destOrd="0" parTransId="{4F754CC4-AD02-4408-BAE6-023E0F67CC97}" sibTransId="{66B958D8-CBB7-4495-A171-286D8D1B77A1}"/>
    <dgm:cxn modelId="{6A7FE626-23CD-437C-8762-CEFA9E4B2BBE}" type="presOf" srcId="{0BEE03D2-A9CB-4462-AE4F-9F3340C8D474}" destId="{F729ED46-3861-4E7F-BC61-5B53C7F7DD7B}" srcOrd="0" destOrd="0" presId="urn:microsoft.com/office/officeart/2005/8/layout/StepDownProcess"/>
    <dgm:cxn modelId="{6E39F126-7D21-4AD0-9147-BE0A64910536}" srcId="{BD4A9BE4-3693-48D8-9426-F9C7A70F4302}" destId="{C7C4A8A6-9D87-4541-AE8F-7B54378D39E6}" srcOrd="3" destOrd="0" parTransId="{DF9813F5-8B62-450A-B219-DEC6F9D974C8}" sibTransId="{A3BE28C9-4ECB-416E-B937-993947B5D5D5}"/>
    <dgm:cxn modelId="{0F0F0A34-CF9D-4EBE-A981-6B7D648A9DBF}" type="presOf" srcId="{49CC2612-C426-4F45-AC68-DA03FC19A4B1}" destId="{3C73FF9E-0571-4A2E-9CFF-D92BC00F9784}" srcOrd="0" destOrd="0" presId="urn:microsoft.com/office/officeart/2005/8/layout/StepDownProcess"/>
    <dgm:cxn modelId="{ACF20662-F55B-4EEF-B346-8FCDCA48F57C}" type="presOf" srcId="{477C771B-E9B2-44DC-9DF2-BC5BA3110539}" destId="{DC25BFF0-8DA4-45C0-A7AF-E38974DD666C}" srcOrd="0" destOrd="0" presId="urn:microsoft.com/office/officeart/2005/8/layout/StepDownProcess"/>
    <dgm:cxn modelId="{5E128745-6CA9-4DF3-8825-DCAD4DD61B7B}" type="presOf" srcId="{F9AE734C-6B29-45D1-BA6B-4260898E4C9E}" destId="{97D5A05E-AFD0-4DFE-955D-F20FF545DC33}" srcOrd="0" destOrd="0" presId="urn:microsoft.com/office/officeart/2005/8/layout/StepDownProcess"/>
    <dgm:cxn modelId="{F9B66566-9376-4E7F-98B8-92494773DA8E}" srcId="{BD4A9BE4-3693-48D8-9426-F9C7A70F4302}" destId="{875C3AAD-54C4-4F4D-9012-08B07D79A62C}" srcOrd="2" destOrd="0" parTransId="{BA75C9D9-0D19-4559-B7B5-9A010370A5B3}" sibTransId="{FE6E7DC0-089A-4340-9B1D-DE54CED92084}"/>
    <dgm:cxn modelId="{1D4EFF48-B638-4C3E-9FEF-1E31950D81A4}" srcId="{875C3AAD-54C4-4F4D-9012-08B07D79A62C}" destId="{477C771B-E9B2-44DC-9DF2-BC5BA3110539}" srcOrd="0" destOrd="0" parTransId="{4D40955C-42BE-45A5-A24C-F49E0357F241}" sibTransId="{7A1C6533-384A-4179-A2D1-310F6E84F014}"/>
    <dgm:cxn modelId="{87DBFE4E-87B3-44E2-A571-D6A50E134C72}" srcId="{BD4A9BE4-3693-48D8-9426-F9C7A70F4302}" destId="{F9AE734C-6B29-45D1-BA6B-4260898E4C9E}" srcOrd="1" destOrd="0" parTransId="{5E225841-B8D7-4EB8-8D17-B498D43950FF}" sibTransId="{4ED8DCCD-9957-4059-9255-BAFA57988849}"/>
    <dgm:cxn modelId="{72669E58-47F2-4417-98DE-D78A60CC0E54}" type="presOf" srcId="{875C3AAD-54C4-4F4D-9012-08B07D79A62C}" destId="{447387B1-959E-4E39-A82A-564C9AD96C41}" srcOrd="0" destOrd="0" presId="urn:microsoft.com/office/officeart/2005/8/layout/StepDownProcess"/>
    <dgm:cxn modelId="{427EB578-F99C-4DDC-AFF0-0085B5DCAB2F}" srcId="{F9AE734C-6B29-45D1-BA6B-4260898E4C9E}" destId="{E2F91812-C14E-4882-8123-658A89CEFB44}" srcOrd="0" destOrd="0" parTransId="{70C30A8A-1E54-4DDA-B002-AE5BE035947C}" sibTransId="{A50C0452-D03F-4162-B18F-E567913DE0A5}"/>
    <dgm:cxn modelId="{BDEA1788-5957-48CA-98FB-9E030C6928D9}" type="presOf" srcId="{5296F95B-5F57-4494-86FC-1497CE5CC401}" destId="{BB265AFB-64F0-4BC3-9585-0CAE42A6D273}" srcOrd="0" destOrd="0" presId="urn:microsoft.com/office/officeart/2005/8/layout/StepDownProcess"/>
    <dgm:cxn modelId="{D1A809BD-07EC-4A0D-A1E4-3F6FC714C5F5}" srcId="{BD4A9BE4-3693-48D8-9426-F9C7A70F4302}" destId="{0BEE03D2-A9CB-4462-AE4F-9F3340C8D474}" srcOrd="0" destOrd="0" parTransId="{7F0EB995-5E97-4FFE-BB4C-C489CC49F9C5}" sibTransId="{98BE7CBE-17DF-48A3-AFAD-06D3EE947EFF}"/>
    <dgm:cxn modelId="{351B9DBD-F06E-4D07-B7DA-F6A717D45BAC}" type="presOf" srcId="{BD4A9BE4-3693-48D8-9426-F9C7A70F4302}" destId="{832F7737-906B-4701-A028-EB5CF907ADCD}" srcOrd="0" destOrd="0" presId="urn:microsoft.com/office/officeart/2005/8/layout/StepDownProcess"/>
    <dgm:cxn modelId="{0869D5C6-E267-4597-89D3-747AE013CB4D}" srcId="{C7C4A8A6-9D87-4541-AE8F-7B54378D39E6}" destId="{49CC2612-C426-4F45-AC68-DA03FC19A4B1}" srcOrd="0" destOrd="0" parTransId="{8CF793F1-629B-44B3-98E1-6F324E9DA130}" sibTransId="{3D817E06-4CF1-4786-A3F8-0D7C9DFD2C63}"/>
    <dgm:cxn modelId="{144B48CE-7714-4536-88BC-410F33791869}" type="presOf" srcId="{C7C4A8A6-9D87-4541-AE8F-7B54378D39E6}" destId="{7EB3FFC8-EB51-4AD7-92C5-D75A8DBA341D}" srcOrd="0" destOrd="0" presId="urn:microsoft.com/office/officeart/2005/8/layout/StepDownProcess"/>
    <dgm:cxn modelId="{C175AEF2-4D46-4880-A98A-B8A5FB257A1E}" type="presOf" srcId="{E2F91812-C14E-4882-8123-658A89CEFB44}" destId="{65D8CDC8-F401-4B1A-8203-6A00A12C489A}" srcOrd="0" destOrd="0" presId="urn:microsoft.com/office/officeart/2005/8/layout/StepDownProcess"/>
    <dgm:cxn modelId="{D38CF26D-BB28-467B-926F-432AD4B0F1BD}" type="presParOf" srcId="{832F7737-906B-4701-A028-EB5CF907ADCD}" destId="{2B7FC4D9-6D09-4448-B278-6267C9EF7789}" srcOrd="0" destOrd="0" presId="urn:microsoft.com/office/officeart/2005/8/layout/StepDownProcess"/>
    <dgm:cxn modelId="{36200A31-8900-4E04-82A8-2B7DF15DD1A1}" type="presParOf" srcId="{2B7FC4D9-6D09-4448-B278-6267C9EF7789}" destId="{1443C62D-103C-4A2D-B657-0047E97A1C93}" srcOrd="0" destOrd="0" presId="urn:microsoft.com/office/officeart/2005/8/layout/StepDownProcess"/>
    <dgm:cxn modelId="{E9A81772-6433-450C-BD0E-C2852F8279DA}" type="presParOf" srcId="{2B7FC4D9-6D09-4448-B278-6267C9EF7789}" destId="{F729ED46-3861-4E7F-BC61-5B53C7F7DD7B}" srcOrd="1" destOrd="0" presId="urn:microsoft.com/office/officeart/2005/8/layout/StepDownProcess"/>
    <dgm:cxn modelId="{31E555B9-C133-4012-9FB9-3C5597070DC5}" type="presParOf" srcId="{2B7FC4D9-6D09-4448-B278-6267C9EF7789}" destId="{BB265AFB-64F0-4BC3-9585-0CAE42A6D273}" srcOrd="2" destOrd="0" presId="urn:microsoft.com/office/officeart/2005/8/layout/StepDownProcess"/>
    <dgm:cxn modelId="{94DE0B64-F9A8-48A4-AFB7-743AD881FF19}" type="presParOf" srcId="{832F7737-906B-4701-A028-EB5CF907ADCD}" destId="{6D2D74A3-0E13-4558-AE05-D283F5FB41A4}" srcOrd="1" destOrd="0" presId="urn:microsoft.com/office/officeart/2005/8/layout/StepDownProcess"/>
    <dgm:cxn modelId="{07A0CA94-5646-473C-A651-52B9233B9FE7}" type="presParOf" srcId="{832F7737-906B-4701-A028-EB5CF907ADCD}" destId="{3BB00776-A3A8-49C2-AF57-AD255A463925}" srcOrd="2" destOrd="0" presId="urn:microsoft.com/office/officeart/2005/8/layout/StepDownProcess"/>
    <dgm:cxn modelId="{8419EA88-775E-48C2-B5CC-AB6D41C27393}" type="presParOf" srcId="{3BB00776-A3A8-49C2-AF57-AD255A463925}" destId="{54452114-8E83-4395-AAED-2504FA1D34D4}" srcOrd="0" destOrd="0" presId="urn:microsoft.com/office/officeart/2005/8/layout/StepDownProcess"/>
    <dgm:cxn modelId="{89C6D5D0-D90A-44A1-9F2C-721F51238826}" type="presParOf" srcId="{3BB00776-A3A8-49C2-AF57-AD255A463925}" destId="{97D5A05E-AFD0-4DFE-955D-F20FF545DC33}" srcOrd="1" destOrd="0" presId="urn:microsoft.com/office/officeart/2005/8/layout/StepDownProcess"/>
    <dgm:cxn modelId="{6E301B54-7C36-4092-9A5B-20AFF91D7FAA}" type="presParOf" srcId="{3BB00776-A3A8-49C2-AF57-AD255A463925}" destId="{65D8CDC8-F401-4B1A-8203-6A00A12C489A}" srcOrd="2" destOrd="0" presId="urn:microsoft.com/office/officeart/2005/8/layout/StepDownProcess"/>
    <dgm:cxn modelId="{EA6CF6D7-88F2-4230-928B-947E9E2F5082}" type="presParOf" srcId="{832F7737-906B-4701-A028-EB5CF907ADCD}" destId="{7A846602-EBB0-4107-B335-432FAAF78165}" srcOrd="3" destOrd="0" presId="urn:microsoft.com/office/officeart/2005/8/layout/StepDownProcess"/>
    <dgm:cxn modelId="{A34F58AC-BE78-4263-972F-4AAEB6C5EF68}" type="presParOf" srcId="{832F7737-906B-4701-A028-EB5CF907ADCD}" destId="{42ADCAB9-7FC7-4226-90E3-CCDF050DEBC9}" srcOrd="4" destOrd="0" presId="urn:microsoft.com/office/officeart/2005/8/layout/StepDownProcess"/>
    <dgm:cxn modelId="{6DA3DC56-0622-4C0A-BB14-799F0AFADA45}" type="presParOf" srcId="{42ADCAB9-7FC7-4226-90E3-CCDF050DEBC9}" destId="{C4C80E46-6A09-44BA-9B8E-D12D7B172EAA}" srcOrd="0" destOrd="0" presId="urn:microsoft.com/office/officeart/2005/8/layout/StepDownProcess"/>
    <dgm:cxn modelId="{88DB81A9-48CA-46FE-B196-E8C8067414FB}" type="presParOf" srcId="{42ADCAB9-7FC7-4226-90E3-CCDF050DEBC9}" destId="{447387B1-959E-4E39-A82A-564C9AD96C41}" srcOrd="1" destOrd="0" presId="urn:microsoft.com/office/officeart/2005/8/layout/StepDownProcess"/>
    <dgm:cxn modelId="{BD1E51DD-D504-4179-B5E5-F91AE7044F95}" type="presParOf" srcId="{42ADCAB9-7FC7-4226-90E3-CCDF050DEBC9}" destId="{DC25BFF0-8DA4-45C0-A7AF-E38974DD666C}" srcOrd="2" destOrd="0" presId="urn:microsoft.com/office/officeart/2005/8/layout/StepDownProcess"/>
    <dgm:cxn modelId="{D3DAE05C-8D77-4F4D-9695-22249683BC8C}" type="presParOf" srcId="{832F7737-906B-4701-A028-EB5CF907ADCD}" destId="{C07D67C9-C317-4454-B18A-42DBAEFB79DA}" srcOrd="5" destOrd="0" presId="urn:microsoft.com/office/officeart/2005/8/layout/StepDownProcess"/>
    <dgm:cxn modelId="{4E9E23E4-B975-4CE7-B749-CE8E1106E345}" type="presParOf" srcId="{832F7737-906B-4701-A028-EB5CF907ADCD}" destId="{609F4976-32EB-4149-9404-FAEE84621DE7}" srcOrd="6" destOrd="0" presId="urn:microsoft.com/office/officeart/2005/8/layout/StepDownProcess"/>
    <dgm:cxn modelId="{5248F68E-D749-431C-9431-9F235826F902}" type="presParOf" srcId="{609F4976-32EB-4149-9404-FAEE84621DE7}" destId="{7EB3FFC8-EB51-4AD7-92C5-D75A8DBA341D}" srcOrd="0" destOrd="0" presId="urn:microsoft.com/office/officeart/2005/8/layout/StepDownProcess"/>
    <dgm:cxn modelId="{5C6772D9-33C6-43D2-AE12-B8562C49DA5A}" type="presParOf" srcId="{609F4976-32EB-4149-9404-FAEE84621DE7}" destId="{3C73FF9E-0571-4A2E-9CFF-D92BC00F978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5C4AA-1EB0-4F22-97CF-D5A63AD17C90}">
      <dsp:nvSpPr>
        <dsp:cNvPr id="0" name=""/>
        <dsp:cNvSpPr/>
      </dsp:nvSpPr>
      <dsp:spPr>
        <a:xfrm>
          <a:off x="1777706" y="2390573"/>
          <a:ext cx="1125107" cy="1125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+ 908 élèves</a:t>
          </a:r>
        </a:p>
      </dsp:txBody>
      <dsp:txXfrm>
        <a:off x="1942474" y="2555341"/>
        <a:ext cx="795571" cy="795571"/>
      </dsp:txXfrm>
    </dsp:sp>
    <dsp:sp modelId="{95B92611-FC2A-4CE6-A414-1FE8C13DBBAB}">
      <dsp:nvSpPr>
        <dsp:cNvPr id="0" name=""/>
        <dsp:cNvSpPr/>
      </dsp:nvSpPr>
      <dsp:spPr>
        <a:xfrm rot="16200000">
          <a:off x="2220283" y="1979726"/>
          <a:ext cx="239952" cy="382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256276" y="2092226"/>
        <a:ext cx="167966" cy="229522"/>
      </dsp:txXfrm>
    </dsp:sp>
    <dsp:sp modelId="{66BC3570-0ED8-433A-B5BA-6D35BDA21CD2}">
      <dsp:nvSpPr>
        <dsp:cNvPr id="0" name=""/>
        <dsp:cNvSpPr/>
      </dsp:nvSpPr>
      <dsp:spPr>
        <a:xfrm>
          <a:off x="1637067" y="531449"/>
          <a:ext cx="1406384" cy="1406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+486 élèves en 6</a:t>
          </a:r>
          <a:r>
            <a:rPr lang="fr-FR" sz="1700" kern="1200" baseline="30000" dirty="0"/>
            <a:t>ème</a:t>
          </a:r>
          <a:r>
            <a:rPr lang="fr-FR" sz="1700" kern="1200" dirty="0"/>
            <a:t> </a:t>
          </a:r>
        </a:p>
      </dsp:txBody>
      <dsp:txXfrm>
        <a:off x="1843027" y="737409"/>
        <a:ext cx="994464" cy="994464"/>
      </dsp:txXfrm>
    </dsp:sp>
    <dsp:sp modelId="{659F217C-5E2C-4680-AEE3-355F3A11AC14}">
      <dsp:nvSpPr>
        <dsp:cNvPr id="0" name=""/>
        <dsp:cNvSpPr/>
      </dsp:nvSpPr>
      <dsp:spPr>
        <a:xfrm rot="20520000">
          <a:off x="2964136" y="2520166"/>
          <a:ext cx="239952" cy="382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965898" y="2607795"/>
        <a:ext cx="167966" cy="229522"/>
      </dsp:txXfrm>
    </dsp:sp>
    <dsp:sp modelId="{B2607311-99D2-4DAA-BF7A-8B3FD4CBDDE0}">
      <dsp:nvSpPr>
        <dsp:cNvPr id="0" name=""/>
        <dsp:cNvSpPr/>
      </dsp:nvSpPr>
      <dsp:spPr>
        <a:xfrm>
          <a:off x="3271445" y="1718893"/>
          <a:ext cx="1406384" cy="1406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+34 élèves en 5</a:t>
          </a:r>
          <a:r>
            <a:rPr lang="fr-FR" sz="1700" kern="1200" baseline="30000" dirty="0"/>
            <a:t>ème</a:t>
          </a:r>
          <a:r>
            <a:rPr lang="fr-FR" sz="1700" kern="1200" dirty="0"/>
            <a:t> </a:t>
          </a:r>
        </a:p>
      </dsp:txBody>
      <dsp:txXfrm>
        <a:off x="3477405" y="1924853"/>
        <a:ext cx="994464" cy="994464"/>
      </dsp:txXfrm>
    </dsp:sp>
    <dsp:sp modelId="{CFAC8EEE-4109-483B-A043-113876C64C7D}">
      <dsp:nvSpPr>
        <dsp:cNvPr id="0" name=""/>
        <dsp:cNvSpPr/>
      </dsp:nvSpPr>
      <dsp:spPr>
        <a:xfrm rot="3240000">
          <a:off x="2680009" y="3394617"/>
          <a:ext cx="239952" cy="382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694846" y="3442005"/>
        <a:ext cx="167966" cy="229522"/>
      </dsp:txXfrm>
    </dsp:sp>
    <dsp:sp modelId="{9427FD5D-06E3-4915-BCAF-A81B80BA5D60}">
      <dsp:nvSpPr>
        <dsp:cNvPr id="0" name=""/>
        <dsp:cNvSpPr/>
      </dsp:nvSpPr>
      <dsp:spPr>
        <a:xfrm>
          <a:off x="2647168" y="3640219"/>
          <a:ext cx="1406384" cy="1406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-139 élèves en 4</a:t>
          </a:r>
          <a:r>
            <a:rPr lang="fr-FR" sz="1700" kern="1200" baseline="30000" dirty="0"/>
            <a:t>ème</a:t>
          </a:r>
          <a:r>
            <a:rPr lang="fr-FR" sz="1700" kern="1200" dirty="0"/>
            <a:t> </a:t>
          </a:r>
        </a:p>
      </dsp:txBody>
      <dsp:txXfrm>
        <a:off x="2853128" y="3846179"/>
        <a:ext cx="994464" cy="994464"/>
      </dsp:txXfrm>
    </dsp:sp>
    <dsp:sp modelId="{8B2F30F7-CE22-45ED-8EF9-37BDC62C6697}">
      <dsp:nvSpPr>
        <dsp:cNvPr id="0" name=""/>
        <dsp:cNvSpPr/>
      </dsp:nvSpPr>
      <dsp:spPr>
        <a:xfrm rot="7560000">
          <a:off x="1760557" y="3394617"/>
          <a:ext cx="239952" cy="382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1817706" y="3442005"/>
        <a:ext cx="167966" cy="229522"/>
      </dsp:txXfrm>
    </dsp:sp>
    <dsp:sp modelId="{8004EB97-66FD-4AC2-A441-DC3B34BEDB83}">
      <dsp:nvSpPr>
        <dsp:cNvPr id="0" name=""/>
        <dsp:cNvSpPr/>
      </dsp:nvSpPr>
      <dsp:spPr>
        <a:xfrm>
          <a:off x="626967" y="3640219"/>
          <a:ext cx="1406384" cy="1406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+492 élèves en 3</a:t>
          </a:r>
          <a:r>
            <a:rPr lang="fr-FR" sz="1700" kern="1200" baseline="30000" dirty="0"/>
            <a:t>ème</a:t>
          </a:r>
          <a:r>
            <a:rPr lang="fr-FR" sz="1700" kern="1200" dirty="0"/>
            <a:t> </a:t>
          </a:r>
        </a:p>
      </dsp:txBody>
      <dsp:txXfrm>
        <a:off x="832927" y="3846179"/>
        <a:ext cx="994464" cy="994464"/>
      </dsp:txXfrm>
    </dsp:sp>
    <dsp:sp modelId="{C85DD95F-2789-4DE3-80A3-0E00FAE893BF}">
      <dsp:nvSpPr>
        <dsp:cNvPr id="0" name=""/>
        <dsp:cNvSpPr/>
      </dsp:nvSpPr>
      <dsp:spPr>
        <a:xfrm rot="11880000">
          <a:off x="1476431" y="2520166"/>
          <a:ext cx="239952" cy="382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1546655" y="2607795"/>
        <a:ext cx="167966" cy="229522"/>
      </dsp:txXfrm>
    </dsp:sp>
    <dsp:sp modelId="{9B4F194D-69AD-4F06-ACA2-4AB798634441}">
      <dsp:nvSpPr>
        <dsp:cNvPr id="0" name=""/>
        <dsp:cNvSpPr/>
      </dsp:nvSpPr>
      <dsp:spPr>
        <a:xfrm>
          <a:off x="2690" y="1718893"/>
          <a:ext cx="1406384" cy="1406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+36 élèves en </a:t>
          </a:r>
          <a:r>
            <a:rPr lang="fr-FR" sz="1700" kern="1200" dirty="0" err="1"/>
            <a:t>Segpa</a:t>
          </a:r>
          <a:endParaRPr lang="fr-FR" sz="1700" kern="1200" dirty="0"/>
        </a:p>
      </dsp:txBody>
      <dsp:txXfrm>
        <a:off x="208650" y="1924853"/>
        <a:ext cx="994464" cy="994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5C4AA-1EB0-4F22-97CF-D5A63AD17C90}">
      <dsp:nvSpPr>
        <dsp:cNvPr id="0" name=""/>
        <dsp:cNvSpPr/>
      </dsp:nvSpPr>
      <dsp:spPr>
        <a:xfrm>
          <a:off x="1520312" y="2499181"/>
          <a:ext cx="1050363" cy="1050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+ 234 élèves</a:t>
          </a:r>
        </a:p>
      </dsp:txBody>
      <dsp:txXfrm>
        <a:off x="1674134" y="2653003"/>
        <a:ext cx="742719" cy="742719"/>
      </dsp:txXfrm>
    </dsp:sp>
    <dsp:sp modelId="{95B92611-FC2A-4CE6-A414-1FE8C13DBBAB}">
      <dsp:nvSpPr>
        <dsp:cNvPr id="0" name=""/>
        <dsp:cNvSpPr/>
      </dsp:nvSpPr>
      <dsp:spPr>
        <a:xfrm rot="16200000">
          <a:off x="1933306" y="2119651"/>
          <a:ext cx="224374" cy="3484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1966962" y="2222990"/>
        <a:ext cx="157062" cy="209047"/>
      </dsp:txXfrm>
    </dsp:sp>
    <dsp:sp modelId="{66BC3570-0ED8-433A-B5BA-6D35BDA21CD2}">
      <dsp:nvSpPr>
        <dsp:cNvPr id="0" name=""/>
        <dsp:cNvSpPr/>
      </dsp:nvSpPr>
      <dsp:spPr>
        <a:xfrm>
          <a:off x="1393120" y="771085"/>
          <a:ext cx="1304747" cy="13047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-39 élèves dans la voie pro</a:t>
          </a:r>
        </a:p>
      </dsp:txBody>
      <dsp:txXfrm>
        <a:off x="1584196" y="962161"/>
        <a:ext cx="922595" cy="922595"/>
      </dsp:txXfrm>
    </dsp:sp>
    <dsp:sp modelId="{659F217C-5E2C-4680-AEE3-355F3A11AC14}">
      <dsp:nvSpPr>
        <dsp:cNvPr id="0" name=""/>
        <dsp:cNvSpPr/>
      </dsp:nvSpPr>
      <dsp:spPr>
        <a:xfrm rot="1800000">
          <a:off x="2565942" y="3215409"/>
          <a:ext cx="224374" cy="3484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570451" y="3268264"/>
        <a:ext cx="157062" cy="209047"/>
      </dsp:txXfrm>
    </dsp:sp>
    <dsp:sp modelId="{B2607311-99D2-4DAA-BF7A-8B3FD4CBDDE0}">
      <dsp:nvSpPr>
        <dsp:cNvPr id="0" name=""/>
        <dsp:cNvSpPr/>
      </dsp:nvSpPr>
      <dsp:spPr>
        <a:xfrm>
          <a:off x="2779543" y="3172441"/>
          <a:ext cx="1304747" cy="13047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+296 élèves en voies GT</a:t>
          </a:r>
        </a:p>
      </dsp:txBody>
      <dsp:txXfrm>
        <a:off x="2970619" y="3363517"/>
        <a:ext cx="922595" cy="922595"/>
      </dsp:txXfrm>
    </dsp:sp>
    <dsp:sp modelId="{CFAC8EEE-4109-483B-A043-113876C64C7D}">
      <dsp:nvSpPr>
        <dsp:cNvPr id="0" name=""/>
        <dsp:cNvSpPr/>
      </dsp:nvSpPr>
      <dsp:spPr>
        <a:xfrm rot="9000000">
          <a:off x="1300670" y="3215409"/>
          <a:ext cx="224374" cy="3484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1363473" y="3268264"/>
        <a:ext cx="157062" cy="209047"/>
      </dsp:txXfrm>
    </dsp:sp>
    <dsp:sp modelId="{9427FD5D-06E3-4915-BCAF-A81B80BA5D60}">
      <dsp:nvSpPr>
        <dsp:cNvPr id="0" name=""/>
        <dsp:cNvSpPr/>
      </dsp:nvSpPr>
      <dsp:spPr>
        <a:xfrm>
          <a:off x="6696" y="3172441"/>
          <a:ext cx="1304747" cy="13047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-23 élèves dans le post-bac</a:t>
          </a:r>
        </a:p>
      </dsp:txBody>
      <dsp:txXfrm>
        <a:off x="197772" y="3363517"/>
        <a:ext cx="922595" cy="922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12D7A-6896-4A35-B568-5EE8E2E4408F}">
      <dsp:nvSpPr>
        <dsp:cNvPr id="0" name=""/>
        <dsp:cNvSpPr/>
      </dsp:nvSpPr>
      <dsp:spPr>
        <a:xfrm>
          <a:off x="597" y="873237"/>
          <a:ext cx="2331118" cy="1398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Dérivé de la PCS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(42 modalités)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Plus fin que les 4 groupes de PCS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chaque PCS est attribuée une cotation.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Chacun des deux parents se voit attribuer un indice numérique.</a:t>
          </a:r>
        </a:p>
      </dsp:txBody>
      <dsp:txXfrm>
        <a:off x="597" y="873237"/>
        <a:ext cx="2331118" cy="1398671"/>
      </dsp:txXfrm>
    </dsp:sp>
    <dsp:sp modelId="{9E5DB89C-5AFE-4767-BF2B-DD33E6E3A03D}">
      <dsp:nvSpPr>
        <dsp:cNvPr id="0" name=""/>
        <dsp:cNvSpPr/>
      </dsp:nvSpPr>
      <dsp:spPr>
        <a:xfrm>
          <a:off x="2564827" y="873237"/>
          <a:ext cx="2331118" cy="1398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Indice numérique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Etalon national fixé à 100 à sa création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Il permet de positionner relativement tous les </a:t>
          </a:r>
          <a:r>
            <a:rPr lang="fr-FR" sz="1100" kern="1200" dirty="0" err="1"/>
            <a:t>EPLE</a:t>
          </a:r>
          <a:r>
            <a:rPr lang="fr-FR" sz="1100" kern="1200" dirty="0"/>
            <a:t>.</a:t>
          </a:r>
        </a:p>
      </dsp:txBody>
      <dsp:txXfrm>
        <a:off x="2564827" y="873237"/>
        <a:ext cx="2331118" cy="1398671"/>
      </dsp:txXfrm>
    </dsp:sp>
    <dsp:sp modelId="{FBC47FC1-27ED-45A3-93AE-E4DF5D934C4D}">
      <dsp:nvSpPr>
        <dsp:cNvPr id="0" name=""/>
        <dsp:cNvSpPr/>
      </dsp:nvSpPr>
      <dsp:spPr>
        <a:xfrm>
          <a:off x="597" y="2505020"/>
          <a:ext cx="2331118" cy="1398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100" kern="1200" dirty="0"/>
            <a:t>Modèle issu d’une étude portant sur 35000 élèves entrés en 6</a:t>
          </a:r>
          <a:r>
            <a:rPr lang="fr-FR" sz="1100" kern="1200" baseline="30000" dirty="0"/>
            <a:t>ème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en 2007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(données utilisées : parcours scolaire, acquis cognitifs, variables </a:t>
          </a:r>
          <a:r>
            <a:rPr lang="fr-FR" sz="1100" kern="1200" dirty="0" err="1"/>
            <a:t>affectivo</a:t>
          </a:r>
          <a:r>
            <a:rPr lang="fr-FR" sz="1100" kern="1200" dirty="0"/>
            <a:t>-émotionnelles, PCS de la BEA)</a:t>
          </a:r>
        </a:p>
      </dsp:txBody>
      <dsp:txXfrm>
        <a:off x="597" y="2505020"/>
        <a:ext cx="2331118" cy="1398671"/>
      </dsp:txXfrm>
    </dsp:sp>
    <dsp:sp modelId="{AA3D3F46-70F4-4235-9F0F-214016F216FA}">
      <dsp:nvSpPr>
        <dsp:cNvPr id="0" name=""/>
        <dsp:cNvSpPr/>
      </dsp:nvSpPr>
      <dsp:spPr>
        <a:xfrm>
          <a:off x="2564827" y="2505020"/>
          <a:ext cx="2331118" cy="1398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Variables retenues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Diplômes des parents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Conditions matérielles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Capital culturel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Ambition et implication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Pratiques culturelles</a:t>
          </a:r>
          <a:endParaRPr lang="fr-FR" sz="1100" kern="1200" dirty="0"/>
        </a:p>
      </dsp:txBody>
      <dsp:txXfrm>
        <a:off x="2564827" y="2505020"/>
        <a:ext cx="2331118" cy="1398671"/>
      </dsp:txXfrm>
    </dsp:sp>
    <dsp:sp modelId="{29688E44-BBEC-4234-84B1-231679FFA8F4}">
      <dsp:nvSpPr>
        <dsp:cNvPr id="0" name=""/>
        <dsp:cNvSpPr/>
      </dsp:nvSpPr>
      <dsp:spPr>
        <a:xfrm>
          <a:off x="1282712" y="4136803"/>
          <a:ext cx="2331118" cy="1398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Actualisé à chaque rentrée scolaire par la DEPP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Il permet une analyse dans le temps de l’évolution des caractéristiques des élèves.</a:t>
          </a:r>
          <a:endParaRPr lang="fr-FR" sz="1100" kern="1200" dirty="0"/>
        </a:p>
      </dsp:txBody>
      <dsp:txXfrm>
        <a:off x="1282712" y="4136803"/>
        <a:ext cx="2331118" cy="1398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D7AC6-AE0C-422E-9DB6-F84DDC7D3E9F}">
      <dsp:nvSpPr>
        <dsp:cNvPr id="0" name=""/>
        <dsp:cNvSpPr/>
      </dsp:nvSpPr>
      <dsp:spPr>
        <a:xfrm>
          <a:off x="1897298" y="2472083"/>
          <a:ext cx="1750019" cy="17500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DGH</a:t>
          </a:r>
          <a:endParaRPr lang="fr-FR" sz="4000" kern="1200" dirty="0"/>
        </a:p>
      </dsp:txBody>
      <dsp:txXfrm>
        <a:off x="2153582" y="2728367"/>
        <a:ext cx="1237451" cy="1237451"/>
      </dsp:txXfrm>
    </dsp:sp>
    <dsp:sp modelId="{06931508-C375-4902-8B47-4E776FF3E211}">
      <dsp:nvSpPr>
        <dsp:cNvPr id="0" name=""/>
        <dsp:cNvSpPr/>
      </dsp:nvSpPr>
      <dsp:spPr>
        <a:xfrm rot="12900000">
          <a:off x="705263" y="2144204"/>
          <a:ext cx="1410578" cy="4987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557F2-ABDF-4A74-A45F-61B239B46987}">
      <dsp:nvSpPr>
        <dsp:cNvPr id="0" name=""/>
        <dsp:cNvSpPr/>
      </dsp:nvSpPr>
      <dsp:spPr>
        <a:xfrm>
          <a:off x="1554" y="1324037"/>
          <a:ext cx="1662518" cy="1330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Compléments Dispositifs spécifiques</a:t>
          </a:r>
          <a:endParaRPr lang="fr-FR" sz="1600" kern="1200" dirty="0"/>
        </a:p>
      </dsp:txBody>
      <dsp:txXfrm>
        <a:off x="40509" y="1362992"/>
        <a:ext cx="1584608" cy="1252104"/>
      </dsp:txXfrm>
    </dsp:sp>
    <dsp:sp modelId="{EF247956-6EA1-4838-A45C-65A2DEB1F783}">
      <dsp:nvSpPr>
        <dsp:cNvPr id="0" name=""/>
        <dsp:cNvSpPr/>
      </dsp:nvSpPr>
      <dsp:spPr>
        <a:xfrm rot="16200000">
          <a:off x="2067018" y="1435319"/>
          <a:ext cx="1410578" cy="4987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A3043-DE65-4345-8169-723E0D6371DE}">
      <dsp:nvSpPr>
        <dsp:cNvPr id="0" name=""/>
        <dsp:cNvSpPr/>
      </dsp:nvSpPr>
      <dsp:spPr>
        <a:xfrm>
          <a:off x="1941048" y="314400"/>
          <a:ext cx="1662518" cy="1330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Structure et marge nationale 26 + 3</a:t>
          </a:r>
          <a:endParaRPr lang="fr-FR" sz="1600" kern="1200" dirty="0"/>
        </a:p>
      </dsp:txBody>
      <dsp:txXfrm>
        <a:off x="1980003" y="353355"/>
        <a:ext cx="1584608" cy="1252104"/>
      </dsp:txXfrm>
    </dsp:sp>
    <dsp:sp modelId="{5F369563-BF88-4E46-8636-4EDB98AC3F07}">
      <dsp:nvSpPr>
        <dsp:cNvPr id="0" name=""/>
        <dsp:cNvSpPr/>
      </dsp:nvSpPr>
      <dsp:spPr>
        <a:xfrm rot="19500000">
          <a:off x="3428773" y="2144204"/>
          <a:ext cx="1410578" cy="4987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A1B21-3C8F-4B7A-BA20-8B717F86F25A}">
      <dsp:nvSpPr>
        <dsp:cNvPr id="0" name=""/>
        <dsp:cNvSpPr/>
      </dsp:nvSpPr>
      <dsp:spPr>
        <a:xfrm>
          <a:off x="3880542" y="1324037"/>
          <a:ext cx="1662518" cy="1330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Marge départementale</a:t>
          </a:r>
          <a:endParaRPr lang="fr-FR" sz="1600" kern="1200" dirty="0"/>
        </a:p>
      </dsp:txBody>
      <dsp:txXfrm>
        <a:off x="3919497" y="1362992"/>
        <a:ext cx="1584608" cy="1252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E0C58-6F89-404E-B556-AAB537E4DD0E}">
      <dsp:nvSpPr>
        <dsp:cNvPr id="0" name=""/>
        <dsp:cNvSpPr/>
      </dsp:nvSpPr>
      <dsp:spPr>
        <a:xfrm>
          <a:off x="625961" y="736"/>
          <a:ext cx="2016317" cy="12097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rPr>
            <a:t>ÉQUITÉ</a:t>
          </a:r>
        </a:p>
      </dsp:txBody>
      <dsp:txXfrm>
        <a:off x="625961" y="736"/>
        <a:ext cx="2016317" cy="1209790"/>
      </dsp:txXfrm>
    </dsp:sp>
    <dsp:sp modelId="{A18FAAA0-F081-43F4-BC7B-A37BCE13AE0F}">
      <dsp:nvSpPr>
        <dsp:cNvPr id="0" name=""/>
        <dsp:cNvSpPr/>
      </dsp:nvSpPr>
      <dsp:spPr>
        <a:xfrm>
          <a:off x="2843910" y="736"/>
          <a:ext cx="2016317" cy="12097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bg1">
                  <a:lumMod val="75000"/>
                  <a:lumOff val="25000"/>
                </a:schemeClr>
              </a:solidFill>
            </a:rPr>
            <a:t>TRANSPARENCE</a:t>
          </a:r>
        </a:p>
      </dsp:txBody>
      <dsp:txXfrm>
        <a:off x="2843910" y="736"/>
        <a:ext cx="2016317" cy="1209790"/>
      </dsp:txXfrm>
    </dsp:sp>
    <dsp:sp modelId="{46FEEC82-5666-4CDD-8053-26476E770A25}">
      <dsp:nvSpPr>
        <dsp:cNvPr id="0" name=""/>
        <dsp:cNvSpPr/>
      </dsp:nvSpPr>
      <dsp:spPr>
        <a:xfrm>
          <a:off x="5061859" y="736"/>
          <a:ext cx="2016317" cy="12097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bg1">
                  <a:lumMod val="75000"/>
                  <a:lumOff val="25000"/>
                </a:schemeClr>
              </a:solidFill>
            </a:rPr>
            <a:t>SOUCI DU DIALOGUE</a:t>
          </a:r>
        </a:p>
      </dsp:txBody>
      <dsp:txXfrm>
        <a:off x="5061859" y="736"/>
        <a:ext cx="2016317" cy="1209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C62D-103C-4A2D-B657-0047E97A1C93}">
      <dsp:nvSpPr>
        <dsp:cNvPr id="0" name=""/>
        <dsp:cNvSpPr/>
      </dsp:nvSpPr>
      <dsp:spPr>
        <a:xfrm rot="5400000">
          <a:off x="187964" y="2898809"/>
          <a:ext cx="699554" cy="7964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29ED46-3861-4E7F-BC61-5B53C7F7DD7B}">
      <dsp:nvSpPr>
        <dsp:cNvPr id="0" name=""/>
        <dsp:cNvSpPr/>
      </dsp:nvSpPr>
      <dsp:spPr>
        <a:xfrm>
          <a:off x="2625" y="2123339"/>
          <a:ext cx="1177638" cy="8243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Fin de campagne TRMD</a:t>
          </a:r>
        </a:p>
      </dsp:txBody>
      <dsp:txXfrm>
        <a:off x="42872" y="2163586"/>
        <a:ext cx="1097144" cy="743814"/>
      </dsp:txXfrm>
    </dsp:sp>
    <dsp:sp modelId="{BB265AFB-64F0-4BC3-9585-0CAE42A6D273}">
      <dsp:nvSpPr>
        <dsp:cNvPr id="0" name=""/>
        <dsp:cNvSpPr/>
      </dsp:nvSpPr>
      <dsp:spPr>
        <a:xfrm>
          <a:off x="1180263" y="2201955"/>
          <a:ext cx="856501" cy="66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 7 février 2020</a:t>
          </a:r>
        </a:p>
      </dsp:txBody>
      <dsp:txXfrm>
        <a:off x="1180263" y="2201955"/>
        <a:ext cx="856501" cy="666242"/>
      </dsp:txXfrm>
    </dsp:sp>
    <dsp:sp modelId="{54452114-8E83-4395-AAED-2504FA1D34D4}">
      <dsp:nvSpPr>
        <dsp:cNvPr id="0" name=""/>
        <dsp:cNvSpPr/>
      </dsp:nvSpPr>
      <dsp:spPr>
        <a:xfrm rot="5400000">
          <a:off x="1164352" y="3824779"/>
          <a:ext cx="699554" cy="7964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D5A05E-AFD0-4DFE-955D-F20FF545DC33}">
      <dsp:nvSpPr>
        <dsp:cNvPr id="0" name=""/>
        <dsp:cNvSpPr/>
      </dsp:nvSpPr>
      <dsp:spPr>
        <a:xfrm>
          <a:off x="979012" y="3049309"/>
          <a:ext cx="1177638" cy="8243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GT Mesures de carte</a:t>
          </a:r>
        </a:p>
      </dsp:txBody>
      <dsp:txXfrm>
        <a:off x="1019259" y="3089556"/>
        <a:ext cx="1097144" cy="743814"/>
      </dsp:txXfrm>
    </dsp:sp>
    <dsp:sp modelId="{65D8CDC8-F401-4B1A-8203-6A00A12C489A}">
      <dsp:nvSpPr>
        <dsp:cNvPr id="0" name=""/>
        <dsp:cNvSpPr/>
      </dsp:nvSpPr>
      <dsp:spPr>
        <a:xfrm>
          <a:off x="2156650" y="3127926"/>
          <a:ext cx="856501" cy="66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5 </a:t>
          </a:r>
          <a:r>
            <a:rPr lang="fr-FR" sz="1200" kern="1200" dirty="0"/>
            <a:t>mars 2020</a:t>
          </a:r>
        </a:p>
      </dsp:txBody>
      <dsp:txXfrm>
        <a:off x="2156650" y="3127926"/>
        <a:ext cx="856501" cy="666242"/>
      </dsp:txXfrm>
    </dsp:sp>
    <dsp:sp modelId="{C4C80E46-6A09-44BA-9B8E-D12D7B172EAA}">
      <dsp:nvSpPr>
        <dsp:cNvPr id="0" name=""/>
        <dsp:cNvSpPr/>
      </dsp:nvSpPr>
      <dsp:spPr>
        <a:xfrm rot="5400000">
          <a:off x="2140739" y="4750750"/>
          <a:ext cx="699554" cy="7964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387B1-959E-4E39-A82A-564C9AD96C41}">
      <dsp:nvSpPr>
        <dsp:cNvPr id="0" name=""/>
        <dsp:cNvSpPr/>
      </dsp:nvSpPr>
      <dsp:spPr>
        <a:xfrm>
          <a:off x="1955399" y="3975279"/>
          <a:ext cx="1177638" cy="8243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CTSD Mesures de carte</a:t>
          </a:r>
        </a:p>
      </dsp:txBody>
      <dsp:txXfrm>
        <a:off x="1995646" y="4015526"/>
        <a:ext cx="1097144" cy="743814"/>
      </dsp:txXfrm>
    </dsp:sp>
    <dsp:sp modelId="{DC25BFF0-8DA4-45C0-A7AF-E38974DD666C}">
      <dsp:nvSpPr>
        <dsp:cNvPr id="0" name=""/>
        <dsp:cNvSpPr/>
      </dsp:nvSpPr>
      <dsp:spPr>
        <a:xfrm>
          <a:off x="3133037" y="4053896"/>
          <a:ext cx="856501" cy="66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12 mars 2020</a:t>
          </a:r>
        </a:p>
      </dsp:txBody>
      <dsp:txXfrm>
        <a:off x="3133037" y="4053896"/>
        <a:ext cx="856501" cy="666242"/>
      </dsp:txXfrm>
    </dsp:sp>
    <dsp:sp modelId="{7EB3FFC8-EB51-4AD7-92C5-D75A8DBA341D}">
      <dsp:nvSpPr>
        <dsp:cNvPr id="0" name=""/>
        <dsp:cNvSpPr/>
      </dsp:nvSpPr>
      <dsp:spPr>
        <a:xfrm>
          <a:off x="2931786" y="4901250"/>
          <a:ext cx="1177638" cy="8243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CDEN</a:t>
          </a:r>
        </a:p>
      </dsp:txBody>
      <dsp:txXfrm>
        <a:off x="2972033" y="4941497"/>
        <a:ext cx="1097144" cy="743814"/>
      </dsp:txXfrm>
    </dsp:sp>
    <dsp:sp modelId="{3C73FF9E-0571-4A2E-9CFF-D92BC00F9784}">
      <dsp:nvSpPr>
        <dsp:cNvPr id="0" name=""/>
        <dsp:cNvSpPr/>
      </dsp:nvSpPr>
      <dsp:spPr>
        <a:xfrm>
          <a:off x="4109424" y="4979866"/>
          <a:ext cx="856501" cy="66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 30 mars 2020</a:t>
          </a:r>
        </a:p>
      </dsp:txBody>
      <dsp:txXfrm>
        <a:off x="4109424" y="4979866"/>
        <a:ext cx="856501" cy="66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0.34375</cdr:x>
      <cdr:y>0.51515</cdr:y>
    </cdr:from>
    <cdr:to>
      <cdr:x>0.68135</cdr:x>
      <cdr:y>0.54889</cdr:y>
    </cdr:to>
    <cdr:sp macro="" textlink="">
      <cdr:nvSpPr>
        <cdr:cNvPr id="16" name="Rectangle avec coins arrondis en diagonale 15"/>
        <cdr:cNvSpPr/>
      </cdr:nvSpPr>
      <cdr:spPr>
        <a:xfrm xmlns:a="http://schemas.openxmlformats.org/drawingml/2006/main">
          <a:off x="1584176" y="1224136"/>
          <a:ext cx="1555834" cy="80176"/>
        </a:xfrm>
        <a:prstGeom xmlns:a="http://schemas.openxmlformats.org/drawingml/2006/main" prst="round2Diag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0.20313</cdr:x>
      <cdr:y>0.60606</cdr:y>
    </cdr:from>
    <cdr:to>
      <cdr:x>0.39063</cdr:x>
      <cdr:y>0.66667</cdr:y>
    </cdr:to>
    <cdr:sp macro="" textlink="">
      <cdr:nvSpPr>
        <cdr:cNvPr id="15" name="Rectangle avec coins arrondis en diagonale 14"/>
        <cdr:cNvSpPr/>
      </cdr:nvSpPr>
      <cdr:spPr>
        <a:xfrm xmlns:a="http://schemas.openxmlformats.org/drawingml/2006/main">
          <a:off x="936104" y="1440160"/>
          <a:ext cx="864096" cy="144016"/>
        </a:xfrm>
        <a:prstGeom xmlns:a="http://schemas.openxmlformats.org/drawingml/2006/main" prst="round2DiagRect">
          <a:avLst/>
        </a:prstGeom>
        <a:noFill xmlns:a="http://schemas.openxmlformats.org/drawingml/2006/main"/>
        <a:ln xmlns:a="http://schemas.openxmlformats.org/drawingml/2006/main">
          <a:solidFill>
            <a:srgbClr val="F2F20E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0.64063</cdr:x>
      <cdr:y>0.40908</cdr:y>
    </cdr:from>
    <cdr:to>
      <cdr:x>0.82757</cdr:x>
      <cdr:y>0.5</cdr:y>
    </cdr:to>
    <cdr:sp macro="" textlink="">
      <cdr:nvSpPr>
        <cdr:cNvPr id="17" name="Rectangle avec coins arrondis en diagonale 16"/>
        <cdr:cNvSpPr/>
      </cdr:nvSpPr>
      <cdr:spPr>
        <a:xfrm xmlns:a="http://schemas.openxmlformats.org/drawingml/2006/main">
          <a:off x="2952328" y="972072"/>
          <a:ext cx="861560" cy="216060"/>
        </a:xfrm>
        <a:prstGeom xmlns:a="http://schemas.openxmlformats.org/drawingml/2006/main" prst="round2Diag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0.64063</cdr:x>
      <cdr:y>0.27273</cdr:y>
    </cdr:from>
    <cdr:to>
      <cdr:x>0.97553</cdr:x>
      <cdr:y>0.36169</cdr:y>
    </cdr:to>
    <cdr:sp macro="" textlink="">
      <cdr:nvSpPr>
        <cdr:cNvPr id="18" name="Rectangle avec coins arrondis en diagonale 17"/>
        <cdr:cNvSpPr/>
      </cdr:nvSpPr>
      <cdr:spPr>
        <a:xfrm xmlns:a="http://schemas.openxmlformats.org/drawingml/2006/main">
          <a:off x="2952328" y="648072"/>
          <a:ext cx="1543391" cy="211394"/>
        </a:xfrm>
        <a:prstGeom xmlns:a="http://schemas.openxmlformats.org/drawingml/2006/main" prst="round2DiagRect">
          <a:avLst/>
        </a:prstGeom>
        <a:noFill xmlns:a="http://schemas.openxmlformats.org/drawingml/2006/main"/>
        <a:ln xmlns:a="http://schemas.openxmlformats.org/drawingml/2006/main">
          <a:solidFill>
            <a:srgbClr val="00CC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C1C83-D722-4EC8-A5A6-0AF420B608AD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3837-EE77-4C75-9690-943BD1147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33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DC236-8F4A-4754-8FF2-7FA16E52470E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1CAC4-562E-41C7-8412-361C84B19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0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CAC4-562E-41C7-8412-361C84B192D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45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CAC4-562E-41C7-8412-361C84B192D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74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86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8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9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52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17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69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07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8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B8C3-176F-42D4-B5E6-6E9115CA42CB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E7B3-2D67-4192-9405-0DD9EE475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7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5066" y="812566"/>
            <a:ext cx="6829059" cy="3724644"/>
          </a:xfrm>
        </p:spPr>
        <p:txBody>
          <a:bodyPr/>
          <a:lstStyle/>
          <a:p>
            <a:r>
              <a:rPr lang="fr-FR" sz="5400" dirty="0"/>
              <a:t>CTSD</a:t>
            </a:r>
            <a:br>
              <a:rPr lang="fr-FR" sz="5400" dirty="0"/>
            </a:br>
            <a:r>
              <a:rPr lang="fr-FR" sz="5400" dirty="0"/>
              <a:t>Préparation de rentrée du second degré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28445" cy="133412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27 janvier 2020</a:t>
            </a:r>
          </a:p>
        </p:txBody>
      </p:sp>
      <p:pic>
        <p:nvPicPr>
          <p:cNvPr id="1028" name="Picture 4" descr="logo DSDEN 78 orange&amp;bleu redimension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8889"/>
            <a:ext cx="1579369" cy="17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52120" y="585018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Présidé par monsieur Antoine DESTRES</a:t>
            </a:r>
          </a:p>
          <a:p>
            <a:r>
              <a:rPr lang="fr-FR" dirty="0"/>
              <a:t>Directeur académique</a:t>
            </a:r>
          </a:p>
        </p:txBody>
      </p:sp>
    </p:spTree>
    <p:extLst>
      <p:ext uri="{BB962C8B-B14F-4D97-AF65-F5344CB8AC3E}">
        <p14:creationId xmlns:p14="http://schemas.microsoft.com/office/powerpoint/2010/main" val="73080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114" y="3138799"/>
            <a:ext cx="3370813" cy="1911516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Préparation de la rentrée 2020 dans les collèges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Une répartition de la marge plus équitable </a:t>
            </a:r>
            <a:br>
              <a:rPr lang="fr-FR" sz="24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7984" y="721283"/>
            <a:ext cx="4608945" cy="253863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8000" indent="-288000" defTabSz="360000">
              <a:spcBef>
                <a:spcPts val="600"/>
              </a:spcBef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typologie figée en 2013 ne rend plus exactement compte des contextes.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DGH 2020</a:t>
            </a:r>
          </a:p>
          <a:p>
            <a:pPr marL="288000" indent="-288000">
              <a:spcBef>
                <a:spcPts val="600"/>
              </a:spcBef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une répartition de la marge plus équitable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 dotation de la marge supplémentaire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    à l’</a:t>
            </a:r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IPS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</a:t>
            </a:r>
            <a:endParaRPr lang="fr-F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74630"/>
              </p:ext>
            </p:extLst>
          </p:nvPr>
        </p:nvGraphicFramePr>
        <p:xfrm>
          <a:off x="76243" y="721283"/>
          <a:ext cx="4184249" cy="225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12810" y="240124"/>
            <a:ext cx="3511117" cy="4811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Chevauchement des catégories avec des IPS proches</a:t>
            </a:r>
          </a:p>
        </p:txBody>
      </p:sp>
      <p:graphicFrame>
        <p:nvGraphicFramePr>
          <p:cNvPr id="8" name="Graphiqu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68249"/>
              </p:ext>
            </p:extLst>
          </p:nvPr>
        </p:nvGraphicFramePr>
        <p:xfrm>
          <a:off x="4164957" y="3786292"/>
          <a:ext cx="4990512" cy="274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045984" y="6021867"/>
            <a:ext cx="1462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Collèges les Saules Guyancourt</a:t>
            </a:r>
          </a:p>
        </p:txBody>
      </p:sp>
    </p:spTree>
    <p:extLst>
      <p:ext uri="{BB962C8B-B14F-4D97-AF65-F5344CB8AC3E}">
        <p14:creationId xmlns:p14="http://schemas.microsoft.com/office/powerpoint/2010/main" val="172824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312876"/>
            <a:ext cx="3168352" cy="2556284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L’indice de position sociale :</a:t>
            </a:r>
            <a:br>
              <a:rPr lang="fr-FR" sz="3200" dirty="0"/>
            </a:br>
            <a:r>
              <a:rPr lang="fr-FR" sz="3200" dirty="0"/>
              <a:t>un reflet plus fin et actualisé</a:t>
            </a:r>
            <a:br>
              <a:rPr lang="fr-FR" sz="3200" dirty="0"/>
            </a:br>
            <a:r>
              <a:rPr lang="fr-FR" sz="3200" dirty="0"/>
              <a:t>du profil des élèves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499281"/>
              </p:ext>
            </p:extLst>
          </p:nvPr>
        </p:nvGraphicFramePr>
        <p:xfrm>
          <a:off x="4067944" y="260648"/>
          <a:ext cx="48965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9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coins arrondis en diagonale 4"/>
          <p:cNvSpPr/>
          <p:nvPr/>
        </p:nvSpPr>
        <p:spPr>
          <a:xfrm>
            <a:off x="3491880" y="3235728"/>
            <a:ext cx="1604986" cy="1689021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Heures statutaires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ULIS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UPE2A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Dispositifs relais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Sections Inter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Pondérations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87789"/>
              </p:ext>
            </p:extLst>
          </p:nvPr>
        </p:nvGraphicFramePr>
        <p:xfrm>
          <a:off x="3419872" y="299819"/>
          <a:ext cx="55446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avec coins arrondis en diagonale 5"/>
          <p:cNvSpPr/>
          <p:nvPr/>
        </p:nvSpPr>
        <p:spPr>
          <a:xfrm>
            <a:off x="7369732" y="3324155"/>
            <a:ext cx="1774268" cy="1512168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Allègement des effectifs en EP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Niveaux chargés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Marge indexée sur l’IPS</a:t>
            </a:r>
          </a:p>
          <a:p>
            <a:pPr marL="180000" indent="-180000">
              <a:buFontTx/>
              <a:buChar char="-"/>
            </a:pPr>
            <a:r>
              <a:rPr lang="fr-F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Amortissement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2503" y="2420888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Un rappel</a:t>
            </a:r>
          </a:p>
          <a:p>
            <a:r>
              <a:rPr lang="fr-FR" sz="2400" dirty="0">
                <a:solidFill>
                  <a:schemeClr val="bg1"/>
                </a:solidFill>
              </a:rPr>
              <a:t>Modalités de construction de la DGH des collèges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27984" y="515475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3 éléments structurants </a:t>
            </a:r>
          </a:p>
        </p:txBody>
      </p:sp>
    </p:spTree>
    <p:extLst>
      <p:ext uri="{BB962C8B-B14F-4D97-AF65-F5344CB8AC3E}">
        <p14:creationId xmlns:p14="http://schemas.microsoft.com/office/powerpoint/2010/main" val="211616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08571" y="92690"/>
            <a:ext cx="7054850" cy="1031875"/>
          </a:xfrm>
        </p:spPr>
        <p:txBody>
          <a:bodyPr>
            <a:normAutofit/>
          </a:bodyPr>
          <a:lstStyle/>
          <a:p>
            <a:r>
              <a:rPr lang="fr-F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Synthèse des choix du 78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3106937"/>
              </p:ext>
            </p:extLst>
          </p:nvPr>
        </p:nvGraphicFramePr>
        <p:xfrm>
          <a:off x="683927" y="1221132"/>
          <a:ext cx="7704138" cy="121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hevron 4"/>
          <p:cNvSpPr/>
          <p:nvPr/>
        </p:nvSpPr>
        <p:spPr>
          <a:xfrm rot="5400000">
            <a:off x="4247964" y="2505752"/>
            <a:ext cx="576064" cy="648072"/>
          </a:xfrm>
          <a:prstGeom prst="chevron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5400000">
            <a:off x="2055640" y="2505752"/>
            <a:ext cx="576064" cy="648072"/>
          </a:xfrm>
          <a:prstGeom prst="chevron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6440288" y="2505752"/>
            <a:ext cx="576064" cy="648072"/>
          </a:xfrm>
          <a:prstGeom prst="chevron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86127" y="3163736"/>
            <a:ext cx="1115090" cy="7398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IPS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527884" y="3163736"/>
            <a:ext cx="2016224" cy="7398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Toutes les informations transmises à tous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828220" y="3163736"/>
            <a:ext cx="1800200" cy="7398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Amortissement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51720" y="4051445"/>
            <a:ext cx="49685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Les choix de répartition de la dotation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4599368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u="sng" dirty="0"/>
              <a:t>31 divisions supplémentaires</a:t>
            </a:r>
            <a:r>
              <a:rPr lang="fr-FR" b="1" dirty="0"/>
              <a:t> </a:t>
            </a:r>
            <a:r>
              <a:rPr lang="fr-FR" dirty="0"/>
              <a:t>implantées pour la RS 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dotation </a:t>
            </a:r>
            <a:r>
              <a:rPr lang="fr-FR" b="1" u="sng" dirty="0"/>
              <a:t>progressive à l’IPS</a:t>
            </a:r>
            <a:r>
              <a:rPr lang="fr-FR" b="1" dirty="0"/>
              <a:t> </a:t>
            </a:r>
            <a:r>
              <a:rPr lang="fr-FR" dirty="0"/>
              <a:t>: 19 collèges bénéficient d’une marge en hausse.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 </a:t>
            </a:r>
            <a:r>
              <a:rPr lang="fr-FR" b="1" u="sng" dirty="0"/>
              <a:t>amortissement de 559 heures</a:t>
            </a:r>
            <a:r>
              <a:rPr lang="fr-FR" b="1" dirty="0"/>
              <a:t> </a:t>
            </a:r>
            <a:r>
              <a:rPr lang="fr-FR" dirty="0"/>
              <a:t>qui soutient 36 collèges (de 4 à 35 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</a:t>
            </a:r>
            <a:r>
              <a:rPr lang="fr-FR" b="1" u="sng" dirty="0"/>
              <a:t>attention forte pour l’EP</a:t>
            </a:r>
            <a:r>
              <a:rPr lang="fr-FR" b="1" dirty="0"/>
              <a:t> </a:t>
            </a:r>
            <a:r>
              <a:rPr lang="fr-FR" dirty="0"/>
              <a:t>: +21 divisions, une DGH en hausse pour</a:t>
            </a:r>
          </a:p>
          <a:p>
            <a:r>
              <a:rPr lang="fr-FR" dirty="0"/>
              <a:t>    16 collèges sur 20.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</a:t>
            </a:r>
            <a:r>
              <a:rPr lang="fr-FR" b="1" u="sng" dirty="0"/>
              <a:t>réserve de rentrée minimale</a:t>
            </a:r>
            <a:r>
              <a:rPr lang="fr-FR" b="1" dirty="0"/>
              <a:t> </a:t>
            </a:r>
            <a:r>
              <a:rPr lang="fr-FR" dirty="0"/>
              <a:t>: 180 heures soit 6 divisions.</a:t>
            </a:r>
          </a:p>
        </p:txBody>
      </p:sp>
    </p:spTree>
    <p:extLst>
      <p:ext uri="{BB962C8B-B14F-4D97-AF65-F5344CB8AC3E}">
        <p14:creationId xmlns:p14="http://schemas.microsoft.com/office/powerpoint/2010/main" val="5233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Prochaines dates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556421"/>
              </p:ext>
            </p:extLst>
          </p:nvPr>
        </p:nvGraphicFramePr>
        <p:xfrm>
          <a:off x="3995936" y="116632"/>
          <a:ext cx="4968552" cy="784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20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2060848"/>
            <a:ext cx="3600400" cy="3096344"/>
          </a:xfrm>
        </p:spPr>
        <p:txBody>
          <a:bodyPr>
            <a:normAutofit/>
          </a:bodyPr>
          <a:lstStyle/>
          <a:p>
            <a:r>
              <a:rPr lang="fr-FR" sz="4200" dirty="0"/>
              <a:t>Préparation de la rentrée 2020</a:t>
            </a:r>
            <a:br>
              <a:rPr lang="fr-FR" sz="4200" dirty="0"/>
            </a:br>
            <a:r>
              <a:rPr lang="fr-FR" sz="4200" dirty="0"/>
              <a:t>dans le département des Yvelines</a:t>
            </a:r>
          </a:p>
        </p:txBody>
      </p:sp>
    </p:spTree>
    <p:extLst>
      <p:ext uri="{BB962C8B-B14F-4D97-AF65-F5344CB8AC3E}">
        <p14:creationId xmlns:p14="http://schemas.microsoft.com/office/powerpoint/2010/main" val="288878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2276872"/>
            <a:ext cx="3324844" cy="2592288"/>
          </a:xfrm>
        </p:spPr>
        <p:txBody>
          <a:bodyPr/>
          <a:lstStyle/>
          <a:p>
            <a:r>
              <a:rPr lang="fr-FR" sz="3600" dirty="0"/>
              <a:t>Démographie de rentrée en collèges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07508" y="5445224"/>
            <a:ext cx="3193669" cy="104083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+ 908 élèves en collège à la rentrée 2020</a:t>
            </a:r>
          </a:p>
        </p:txBody>
      </p:sp>
      <p:sp>
        <p:nvSpPr>
          <p:cNvPr id="11" name="Rectangle avec coin rogné 10"/>
          <p:cNvSpPr/>
          <p:nvPr/>
        </p:nvSpPr>
        <p:spPr>
          <a:xfrm>
            <a:off x="5939929" y="5333928"/>
            <a:ext cx="3050479" cy="1152128"/>
          </a:xfrm>
          <a:prstGeom prst="snip1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31</a:t>
            </a:r>
            <a:r>
              <a:rPr lang="fr-FR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divisions supplémentaires</a:t>
            </a:r>
          </a:p>
        </p:txBody>
      </p:sp>
      <p:sp>
        <p:nvSpPr>
          <p:cNvPr id="10" name="Flèche droite rayée 9"/>
          <p:cNvSpPr/>
          <p:nvPr/>
        </p:nvSpPr>
        <p:spPr>
          <a:xfrm>
            <a:off x="4098225" y="5389576"/>
            <a:ext cx="1744656" cy="1152128"/>
          </a:xfrm>
          <a:prstGeom prst="striped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Graphiqu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53446"/>
              </p:ext>
            </p:extLst>
          </p:nvPr>
        </p:nvGraphicFramePr>
        <p:xfrm>
          <a:off x="4283968" y="1635144"/>
          <a:ext cx="4536504" cy="323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avec coin rogné 12"/>
          <p:cNvSpPr/>
          <p:nvPr/>
        </p:nvSpPr>
        <p:spPr>
          <a:xfrm>
            <a:off x="6184164" y="3093306"/>
            <a:ext cx="2562007" cy="959420"/>
          </a:xfrm>
          <a:prstGeom prst="snip1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croissance continue des effectifs depuis 2016</a:t>
            </a:r>
          </a:p>
        </p:txBody>
      </p:sp>
    </p:spTree>
    <p:extLst>
      <p:ext uri="{BB962C8B-B14F-4D97-AF65-F5344CB8AC3E}">
        <p14:creationId xmlns:p14="http://schemas.microsoft.com/office/powerpoint/2010/main" val="119062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détaillée en collèges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561867"/>
              </p:ext>
            </p:extLst>
          </p:nvPr>
        </p:nvGraphicFramePr>
        <p:xfrm>
          <a:off x="4139952" y="803275"/>
          <a:ext cx="4680520" cy="557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avec coin arrondi 2"/>
          <p:cNvSpPr/>
          <p:nvPr/>
        </p:nvSpPr>
        <p:spPr>
          <a:xfrm>
            <a:off x="4139952" y="260648"/>
            <a:ext cx="2664296" cy="864096"/>
          </a:xfrm>
          <a:prstGeom prst="round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dirty="0"/>
              <a:t>66 503 élèves prévus</a:t>
            </a:r>
          </a:p>
          <a:p>
            <a:r>
              <a:rPr lang="fr-FR" i="1" dirty="0"/>
              <a:t>1237 élèves en SEGPA</a:t>
            </a:r>
          </a:p>
          <a:p>
            <a:r>
              <a:rPr lang="fr-FR" i="1" dirty="0"/>
              <a:t>116 collèges</a:t>
            </a:r>
          </a:p>
        </p:txBody>
      </p:sp>
    </p:spTree>
    <p:extLst>
      <p:ext uri="{BB962C8B-B14F-4D97-AF65-F5344CB8AC3E}">
        <p14:creationId xmlns:p14="http://schemas.microsoft.com/office/powerpoint/2010/main" val="188935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Démographie et territoires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02" y="-2805"/>
            <a:ext cx="5306398" cy="6860805"/>
          </a:xfrm>
        </p:spPr>
      </p:pic>
      <p:sp>
        <p:nvSpPr>
          <p:cNvPr id="7" name="ZoneTexte 6"/>
          <p:cNvSpPr txBox="1"/>
          <p:nvPr/>
        </p:nvSpPr>
        <p:spPr>
          <a:xfrm>
            <a:off x="4355976" y="305497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croissance essentiellement portée par le nord du département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220072" y="1844824"/>
            <a:ext cx="72008" cy="1008112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012160" y="1990498"/>
            <a:ext cx="504056" cy="862438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660232" y="2132856"/>
            <a:ext cx="936104" cy="93610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8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Démographie de rentrée en lycée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39928"/>
              </p:ext>
            </p:extLst>
          </p:nvPr>
        </p:nvGraphicFramePr>
        <p:xfrm>
          <a:off x="3995936" y="1412776"/>
          <a:ext cx="4968551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932040" y="5805264"/>
            <a:ext cx="309634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En 2020, un rebond porté par les voies GT</a:t>
            </a:r>
          </a:p>
        </p:txBody>
      </p:sp>
    </p:spTree>
    <p:extLst>
      <p:ext uri="{BB962C8B-B14F-4D97-AF65-F5344CB8AC3E}">
        <p14:creationId xmlns:p14="http://schemas.microsoft.com/office/powerpoint/2010/main" val="213601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détaillée en lycées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82662"/>
              </p:ext>
            </p:extLst>
          </p:nvPr>
        </p:nvGraphicFramePr>
        <p:xfrm>
          <a:off x="4416425" y="803275"/>
          <a:ext cx="409098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382911" y="1396087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tendance globale positive en lycée</a:t>
            </a:r>
          </a:p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Stabilité des voies pro et du post-bac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07078" y="551723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Les voies G et T drainent la dynamique</a:t>
            </a:r>
          </a:p>
        </p:txBody>
      </p:sp>
      <p:sp>
        <p:nvSpPr>
          <p:cNvPr id="6" name="Rectangle avec coin arrondi 5"/>
          <p:cNvSpPr/>
          <p:nvPr/>
        </p:nvSpPr>
        <p:spPr>
          <a:xfrm>
            <a:off x="3487421" y="60883"/>
            <a:ext cx="2974498" cy="1484784"/>
          </a:xfrm>
          <a:prstGeom prst="round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dirty="0"/>
              <a:t>Prévisions</a:t>
            </a:r>
          </a:p>
          <a:p>
            <a:pPr marL="285750" indent="-285750">
              <a:buFontTx/>
              <a:buChar char="-"/>
            </a:pPr>
            <a:r>
              <a:rPr lang="fr-FR" i="1" dirty="0"/>
              <a:t>35 371 en voies GT</a:t>
            </a:r>
          </a:p>
          <a:p>
            <a:pPr marL="285750" indent="-285750">
              <a:buFontTx/>
              <a:buChar char="-"/>
            </a:pPr>
            <a:r>
              <a:rPr lang="fr-FR" i="1" dirty="0"/>
              <a:t> 9 850 en PRO</a:t>
            </a:r>
          </a:p>
          <a:p>
            <a:pPr marL="285750" indent="-285750">
              <a:buFontTx/>
              <a:buChar char="-"/>
            </a:pPr>
            <a:r>
              <a:rPr lang="fr-FR" i="1" dirty="0"/>
              <a:t> 4 914 élèves post-bac</a:t>
            </a:r>
          </a:p>
          <a:p>
            <a:r>
              <a:rPr lang="fr-FR" i="1" dirty="0"/>
              <a:t>49 lycées</a:t>
            </a:r>
          </a:p>
        </p:txBody>
      </p:sp>
    </p:spTree>
    <p:extLst>
      <p:ext uri="{BB962C8B-B14F-4D97-AF65-F5344CB8AC3E}">
        <p14:creationId xmlns:p14="http://schemas.microsoft.com/office/powerpoint/2010/main" val="285516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Démographie et territoires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54" y="0"/>
            <a:ext cx="5399372" cy="6858000"/>
          </a:xfrm>
        </p:spPr>
      </p:pic>
      <p:cxnSp>
        <p:nvCxnSpPr>
          <p:cNvPr id="6" name="Connecteur droit 5"/>
          <p:cNvCxnSpPr/>
          <p:nvPr/>
        </p:nvCxnSpPr>
        <p:spPr>
          <a:xfrm>
            <a:off x="4427984" y="2708920"/>
            <a:ext cx="4176464" cy="0"/>
          </a:xfrm>
          <a:prstGeom prst="line">
            <a:avLst/>
          </a:prstGeom>
          <a:ln w="254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988776" y="2852936"/>
            <a:ext cx="252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Progression dans trois bassins du nord du département</a:t>
            </a:r>
          </a:p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Stabilité dans l’ouest</a:t>
            </a:r>
          </a:p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tassement dans l’est</a:t>
            </a:r>
          </a:p>
        </p:txBody>
      </p:sp>
    </p:spTree>
    <p:extLst>
      <p:ext uri="{BB962C8B-B14F-4D97-AF65-F5344CB8AC3E}">
        <p14:creationId xmlns:p14="http://schemas.microsoft.com/office/powerpoint/2010/main" val="294108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3240360" cy="2520280"/>
          </a:xfrm>
        </p:spPr>
        <p:txBody>
          <a:bodyPr/>
          <a:lstStyle/>
          <a:p>
            <a:r>
              <a:rPr lang="fr-FR" dirty="0"/>
              <a:t>Préparation de la rentrée 2020</a:t>
            </a:r>
            <a:br>
              <a:rPr lang="fr-FR" dirty="0"/>
            </a:br>
            <a:r>
              <a:rPr lang="fr-FR" dirty="0"/>
              <a:t>Priorités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944" y="836712"/>
            <a:ext cx="4752528" cy="5688632"/>
          </a:xfrm>
        </p:spPr>
        <p:txBody>
          <a:bodyPr rIns="72000">
            <a:normAutofit/>
          </a:bodyPr>
          <a:lstStyle/>
          <a:p>
            <a:r>
              <a:rPr lang="fr-F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niveau national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modèle est rénové en élargissant le nombre de critères afin de tenir compte plus finement de la diversité des territoires. 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niveau départemental</a:t>
            </a:r>
          </a:p>
          <a:p>
            <a:pPr marL="400056" lvl="1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Priorité à la démographie en installant les divisions nécessaires</a:t>
            </a:r>
          </a:p>
          <a:p>
            <a:pPr marL="400056" lvl="1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allocation de la marge plus équitable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 908 élèves / + 20  ETP pour le 78</a:t>
            </a:r>
          </a:p>
        </p:txBody>
      </p:sp>
    </p:spTree>
    <p:extLst>
      <p:ext uri="{BB962C8B-B14F-4D97-AF65-F5344CB8AC3E}">
        <p14:creationId xmlns:p14="http://schemas.microsoft.com/office/powerpoint/2010/main" val="154915806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1739</TotalTime>
  <Words>664</Words>
  <Application>Microsoft Office PowerPoint</Application>
  <PresentationFormat>Affichage à l'écran (4:3)</PresentationFormat>
  <Paragraphs>123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Wingdings</vt:lpstr>
      <vt:lpstr>Atlas</vt:lpstr>
      <vt:lpstr>CTSD Préparation de rentrée du second degré </vt:lpstr>
      <vt:lpstr>Préparation de la rentrée 2020 dans le département des Yvelines</vt:lpstr>
      <vt:lpstr>Démographie de rentrée en collèges</vt:lpstr>
      <vt:lpstr>Evolution détaillée en collèges</vt:lpstr>
      <vt:lpstr>Démographie et territoires</vt:lpstr>
      <vt:lpstr>Démographie de rentrée en lycée</vt:lpstr>
      <vt:lpstr>Evolution détaillée en lycées</vt:lpstr>
      <vt:lpstr>Démographie et territoires</vt:lpstr>
      <vt:lpstr>Préparation de la rentrée 2020 Priorités</vt:lpstr>
      <vt:lpstr>Préparation de la rentrée 2020 dans les collèges  Une répartition de la marge plus équitable  </vt:lpstr>
      <vt:lpstr>L’indice de position sociale : un reflet plus fin et actualisé du profil des élèves</vt:lpstr>
      <vt:lpstr>Présentation PowerPoint</vt:lpstr>
      <vt:lpstr>Synthèse des choix du 78</vt:lpstr>
      <vt:lpstr>Prochaines dates</vt:lpstr>
    </vt:vector>
  </TitlesOfParts>
  <Company>DSI-Rectorat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DES PRINCIPAUX</dc:title>
  <dc:creator>Odile Legrand</dc:creator>
  <cp:lastModifiedBy>Angélique</cp:lastModifiedBy>
  <cp:revision>95</cp:revision>
  <cp:lastPrinted>2020-01-24T14:56:39Z</cp:lastPrinted>
  <dcterms:created xsi:type="dcterms:W3CDTF">2019-12-16T07:30:29Z</dcterms:created>
  <dcterms:modified xsi:type="dcterms:W3CDTF">2020-02-06T19:40:49Z</dcterms:modified>
</cp:coreProperties>
</file>